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929292"/>
        </a:solidFill>
        <a:effectLst/>
        <a:uFillTx/>
        <a:latin typeface="+mj-lt"/>
        <a:ea typeface="+mj-ea"/>
        <a:cs typeface="+mj-cs"/>
        <a:sym typeface="Barlow Regular"/>
      </a:defRPr>
    </a:lvl1pPr>
    <a:lvl2pPr marL="0" marR="0" indent="914400" algn="ctr" defTabSz="18288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929292"/>
        </a:solidFill>
        <a:effectLst/>
        <a:uFillTx/>
        <a:latin typeface="+mj-lt"/>
        <a:ea typeface="+mj-ea"/>
        <a:cs typeface="+mj-cs"/>
        <a:sym typeface="Barlow Regular"/>
      </a:defRPr>
    </a:lvl2pPr>
    <a:lvl3pPr marL="0" marR="0" indent="1828800" algn="ctr" defTabSz="18288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929292"/>
        </a:solidFill>
        <a:effectLst/>
        <a:uFillTx/>
        <a:latin typeface="+mj-lt"/>
        <a:ea typeface="+mj-ea"/>
        <a:cs typeface="+mj-cs"/>
        <a:sym typeface="Barlow Regular"/>
      </a:defRPr>
    </a:lvl3pPr>
    <a:lvl4pPr marL="0" marR="0" indent="2743200" algn="ctr" defTabSz="18288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929292"/>
        </a:solidFill>
        <a:effectLst/>
        <a:uFillTx/>
        <a:latin typeface="+mj-lt"/>
        <a:ea typeface="+mj-ea"/>
        <a:cs typeface="+mj-cs"/>
        <a:sym typeface="Barlow Regular"/>
      </a:defRPr>
    </a:lvl4pPr>
    <a:lvl5pPr marL="0" marR="0" indent="3657600" algn="ctr" defTabSz="18288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929292"/>
        </a:solidFill>
        <a:effectLst/>
        <a:uFillTx/>
        <a:latin typeface="+mj-lt"/>
        <a:ea typeface="+mj-ea"/>
        <a:cs typeface="+mj-cs"/>
        <a:sym typeface="Barlow Regular"/>
      </a:defRPr>
    </a:lvl5pPr>
    <a:lvl6pPr marL="0" marR="0" indent="4572000" algn="ctr" defTabSz="18288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929292"/>
        </a:solidFill>
        <a:effectLst/>
        <a:uFillTx/>
        <a:latin typeface="+mj-lt"/>
        <a:ea typeface="+mj-ea"/>
        <a:cs typeface="+mj-cs"/>
        <a:sym typeface="Barlow Regular"/>
      </a:defRPr>
    </a:lvl6pPr>
    <a:lvl7pPr marL="0" marR="0" indent="5486400" algn="ctr" defTabSz="18288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929292"/>
        </a:solidFill>
        <a:effectLst/>
        <a:uFillTx/>
        <a:latin typeface="+mj-lt"/>
        <a:ea typeface="+mj-ea"/>
        <a:cs typeface="+mj-cs"/>
        <a:sym typeface="Barlow Regular"/>
      </a:defRPr>
    </a:lvl7pPr>
    <a:lvl8pPr marL="0" marR="0" indent="6400800" algn="ctr" defTabSz="18288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929292"/>
        </a:solidFill>
        <a:effectLst/>
        <a:uFillTx/>
        <a:latin typeface="+mj-lt"/>
        <a:ea typeface="+mj-ea"/>
        <a:cs typeface="+mj-cs"/>
        <a:sym typeface="Barlow Regular"/>
      </a:defRPr>
    </a:lvl8pPr>
    <a:lvl9pPr marL="0" marR="0" indent="7315200" algn="ctr" defTabSz="18288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929292"/>
        </a:solidFill>
        <a:effectLst/>
        <a:uFillTx/>
        <a:latin typeface="+mj-lt"/>
        <a:ea typeface="+mj-ea"/>
        <a:cs typeface="+mj-cs"/>
        <a:sym typeface="Barlow Regular"/>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n" i="off">
        <a:font>
          <a:latin typeface="Font Awesome 6 Pro Solid"/>
          <a:ea typeface="Font Awesome 6 Pro Solid"/>
          <a:cs typeface="Font Awesome 6 Pro Solid"/>
        </a:font>
        <a:srgbClr val="00B05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n" i="off">
        <a:font>
          <a:latin typeface="Font Awesome 6 Pro Solid"/>
          <a:ea typeface="Font Awesome 6 Pro Solid"/>
          <a:cs typeface="Font Awesome 6 Pro Solid"/>
        </a:font>
        <a:srgbClr val="00B05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n" i="off">
        <a:font>
          <a:latin typeface="Font Awesome 6 Pro Solid"/>
          <a:ea typeface="Font Awesome 6 Pro Solid"/>
          <a:cs typeface="Font Awesome 6 Pro Solid"/>
        </a:font>
        <a:srgbClr val="00B05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n" i="off">
        <a:font>
          <a:latin typeface="Font Awesome 6 Pro Solid"/>
          <a:ea typeface="Font Awesome 6 Pro Solid"/>
          <a:cs typeface="Font Awesome 6 Pro Solid"/>
        </a:font>
        <a:srgbClr val="00B05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Barlow Medium"/>
          <a:ea typeface="Barlow Medium"/>
          <a:cs typeface="Barlow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n" i="off">
        <a:font>
          <a:latin typeface="Font Awesome 6 Pro Solid"/>
          <a:ea typeface="Font Awesome 6 Pro Solid"/>
          <a:cs typeface="Font Awesome 6 Pro Solid"/>
        </a:font>
        <a:srgbClr val="00B05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Barlow Medium"/>
          <a:ea typeface="Barlow Medium"/>
          <a:cs typeface="Barlow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n" i="off">
        <a:font>
          <a:latin typeface="Font Awesome 6 Pro Solid"/>
          <a:ea typeface="Font Awesome 6 Pro Solid"/>
          <a:cs typeface="Font Awesome 6 Pro Solid"/>
        </a:font>
        <a:srgbClr val="00B05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Barlow Medium"/>
          <a:ea typeface="Barlow Medium"/>
          <a:cs typeface="Barlow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Barlow Medium"/>
          <a:ea typeface="Barlow Medium"/>
          <a:cs typeface="Barlow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Barlow Medium"/>
          <a:ea typeface="Barlow Medium"/>
          <a:cs typeface="Barlow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n" i="off">
        <a:font>
          <a:latin typeface="Font Awesome 6 Pro Solid"/>
          <a:ea typeface="Font Awesome 6 Pro Solid"/>
          <a:cs typeface="Font Awesome 6 Pro Solid"/>
        </a:font>
        <a:srgbClr val="00B05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no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n" i="off">
        <a:font>
          <a:latin typeface="Font Awesome 6 Pro Solid"/>
          <a:ea typeface="Font Awesome 6 Pro Solid"/>
          <a:cs typeface="Font Awesome 6 Pro Solid"/>
        </a:font>
        <a:srgbClr val="00B05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49" name="Shape 249"/>
          <p:cNvSpPr/>
          <p:nvPr>
            <p:ph type="sldImg"/>
          </p:nvPr>
        </p:nvSpPr>
        <p:spPr>
          <a:xfrm>
            <a:off x="1143000" y="685800"/>
            <a:ext cx="4572000" cy="3429000"/>
          </a:xfrm>
          <a:prstGeom prst="rect">
            <a:avLst/>
          </a:prstGeom>
        </p:spPr>
        <p:txBody>
          <a:bodyPr/>
          <a:lstStyle/>
          <a:p>
            <a:pPr/>
          </a:p>
        </p:txBody>
      </p:sp>
      <p:sp>
        <p:nvSpPr>
          <p:cNvPr id="250" name="Shape 25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Barlow Regular"/>
      </a:defRPr>
    </a:lvl1pPr>
    <a:lvl2pPr indent="228600" defTabSz="457200" latinLnBrk="0">
      <a:lnSpc>
        <a:spcPct val="117999"/>
      </a:lnSpc>
      <a:defRPr sz="2200">
        <a:latin typeface="+mj-lt"/>
        <a:ea typeface="+mj-ea"/>
        <a:cs typeface="+mj-cs"/>
        <a:sym typeface="Barlow Regular"/>
      </a:defRPr>
    </a:lvl2pPr>
    <a:lvl3pPr indent="457200" defTabSz="457200" latinLnBrk="0">
      <a:lnSpc>
        <a:spcPct val="117999"/>
      </a:lnSpc>
      <a:defRPr sz="2200">
        <a:latin typeface="+mj-lt"/>
        <a:ea typeface="+mj-ea"/>
        <a:cs typeface="+mj-cs"/>
        <a:sym typeface="Barlow Regular"/>
      </a:defRPr>
    </a:lvl3pPr>
    <a:lvl4pPr indent="685800" defTabSz="457200" latinLnBrk="0">
      <a:lnSpc>
        <a:spcPct val="117999"/>
      </a:lnSpc>
      <a:defRPr sz="2200">
        <a:latin typeface="+mj-lt"/>
        <a:ea typeface="+mj-ea"/>
        <a:cs typeface="+mj-cs"/>
        <a:sym typeface="Barlow Regular"/>
      </a:defRPr>
    </a:lvl4pPr>
    <a:lvl5pPr indent="914400" defTabSz="457200" latinLnBrk="0">
      <a:lnSpc>
        <a:spcPct val="117999"/>
      </a:lnSpc>
      <a:defRPr sz="2200">
        <a:latin typeface="+mj-lt"/>
        <a:ea typeface="+mj-ea"/>
        <a:cs typeface="+mj-cs"/>
        <a:sym typeface="Barlow Regular"/>
      </a:defRPr>
    </a:lvl5pPr>
    <a:lvl6pPr indent="1143000" defTabSz="457200" latinLnBrk="0">
      <a:lnSpc>
        <a:spcPct val="117999"/>
      </a:lnSpc>
      <a:defRPr sz="2200">
        <a:latin typeface="+mj-lt"/>
        <a:ea typeface="+mj-ea"/>
        <a:cs typeface="+mj-cs"/>
        <a:sym typeface="Barlow Regular"/>
      </a:defRPr>
    </a:lvl6pPr>
    <a:lvl7pPr indent="1371600" defTabSz="457200" latinLnBrk="0">
      <a:lnSpc>
        <a:spcPct val="117999"/>
      </a:lnSpc>
      <a:defRPr sz="2200">
        <a:latin typeface="+mj-lt"/>
        <a:ea typeface="+mj-ea"/>
        <a:cs typeface="+mj-cs"/>
        <a:sym typeface="Barlow Regular"/>
      </a:defRPr>
    </a:lvl7pPr>
    <a:lvl8pPr indent="1600200" defTabSz="457200" latinLnBrk="0">
      <a:lnSpc>
        <a:spcPct val="117999"/>
      </a:lnSpc>
      <a:defRPr sz="2200">
        <a:latin typeface="+mj-lt"/>
        <a:ea typeface="+mj-ea"/>
        <a:cs typeface="+mj-cs"/>
        <a:sym typeface="Barlow Regular"/>
      </a:defRPr>
    </a:lvl8pPr>
    <a:lvl9pPr indent="1828800" defTabSz="457200" latinLnBrk="0">
      <a:lnSpc>
        <a:spcPct val="117999"/>
      </a:lnSpc>
      <a:defRPr sz="2200">
        <a:latin typeface="+mj-lt"/>
        <a:ea typeface="+mj-ea"/>
        <a:cs typeface="+mj-cs"/>
        <a:sym typeface="Barlow Regular"/>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ol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 name="Autore e data"/>
          <p:cNvSpPr txBox="1"/>
          <p:nvPr>
            <p:ph type="body" sz="quarter" idx="21" hasCustomPrompt="1"/>
          </p:nvPr>
        </p:nvSpPr>
        <p:spPr>
          <a:xfrm>
            <a:off x="1270000" y="11809062"/>
            <a:ext cx="21844000" cy="636979"/>
          </a:xfrm>
          <a:prstGeom prst="rect">
            <a:avLst/>
          </a:prstGeom>
        </p:spPr>
        <p:txBody>
          <a:bodyPr lIns="45719" tIns="45719" rIns="45719" bIns="45719" anchor="ctr"/>
          <a:lstStyle>
            <a:lvl1pPr marL="0" indent="0" defTabSz="825500">
              <a:lnSpc>
                <a:spcPct val="100000"/>
              </a:lnSpc>
              <a:spcBef>
                <a:spcPts val="0"/>
              </a:spcBef>
              <a:buSzTx/>
              <a:buNone/>
              <a:defRPr sz="2600">
                <a:latin typeface="+mj-lt"/>
                <a:ea typeface="+mj-ea"/>
                <a:cs typeface="+mj-cs"/>
                <a:sym typeface="Barlow Regular"/>
              </a:defRPr>
            </a:lvl1pPr>
          </a:lstStyle>
          <a:p>
            <a:pPr/>
            <a:r>
              <a:t>Autore e data</a:t>
            </a:r>
          </a:p>
        </p:txBody>
      </p:sp>
      <p:sp>
        <p:nvSpPr>
          <p:cNvPr id="12" name="Titolo presentazione…"/>
          <p:cNvSpPr txBox="1"/>
          <p:nvPr/>
        </p:nvSpPr>
        <p:spPr>
          <a:xfrm>
            <a:off x="1270000" y="1263914"/>
            <a:ext cx="21844000" cy="105451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lgn="l" defTabSz="2438338">
              <a:lnSpc>
                <a:spcPct val="80000"/>
              </a:lnSpc>
              <a:spcBef>
                <a:spcPts val="5000"/>
              </a:spcBef>
              <a:defRPr spc="-232" sz="11600">
                <a:solidFill>
                  <a:srgbClr val="000000"/>
                </a:solidFill>
                <a:latin typeface="+mn-lt"/>
                <a:ea typeface="+mn-ea"/>
                <a:cs typeface="+mn-cs"/>
                <a:sym typeface="Barlow Bold"/>
              </a:defRPr>
            </a:pPr>
            <a:r>
              <a:t>Titolo presentazione</a:t>
            </a:r>
          </a:p>
          <a:p>
            <a:pPr indent="635000" algn="l" defTabSz="825500">
              <a:lnSpc>
                <a:spcPct val="80000"/>
              </a:lnSpc>
              <a:spcBef>
                <a:spcPts val="4000"/>
              </a:spcBef>
              <a:defRPr sz="6000">
                <a:solidFill>
                  <a:srgbClr val="000000"/>
                </a:solidFill>
              </a:defRPr>
            </a:pPr>
            <a:r>
              <a:t>Corpo livello uno</a:t>
            </a:r>
          </a:p>
          <a:p>
            <a:pPr lvl="1" indent="1270000" algn="l" defTabSz="825500">
              <a:lnSpc>
                <a:spcPct val="80000"/>
              </a:lnSpc>
              <a:spcBef>
                <a:spcPts val="4000"/>
              </a:spcBef>
              <a:defRPr sz="6000">
                <a:solidFill>
                  <a:srgbClr val="000000"/>
                </a:solidFill>
              </a:defRPr>
            </a:pPr>
            <a:r>
              <a:t>Corpo </a:t>
            </a:r>
            <a:r>
              <a:t>livello</a:t>
            </a:r>
            <a:r>
              <a:t> due</a:t>
            </a:r>
          </a:p>
          <a:p>
            <a:pPr lvl="2" indent="1905000" algn="l" defTabSz="825500">
              <a:lnSpc>
                <a:spcPct val="80000"/>
              </a:lnSpc>
              <a:spcBef>
                <a:spcPts val="4000"/>
              </a:spcBef>
              <a:defRPr sz="6000">
                <a:solidFill>
                  <a:srgbClr val="000000"/>
                </a:solidFill>
              </a:defRPr>
            </a:pPr>
            <a:r>
              <a:t>Corpo livello tre</a:t>
            </a:r>
          </a:p>
          <a:p>
            <a:pPr lvl="3" indent="2540000" algn="l" defTabSz="825500">
              <a:lnSpc>
                <a:spcPct val="80000"/>
              </a:lnSpc>
              <a:spcBef>
                <a:spcPts val="4000"/>
              </a:spcBef>
              <a:defRPr sz="6000">
                <a:solidFill>
                  <a:srgbClr val="000000"/>
                </a:solidFill>
              </a:defRPr>
            </a:pPr>
            <a:r>
              <a:t>Corpo livello quattro</a:t>
            </a:r>
          </a:p>
          <a:p>
            <a:pPr lvl="4" indent="3175000" algn="l" defTabSz="825500">
              <a:lnSpc>
                <a:spcPct val="80000"/>
              </a:lnSpc>
              <a:spcBef>
                <a:spcPts val="4000"/>
              </a:spcBef>
              <a:defRPr sz="6000">
                <a:solidFill>
                  <a:srgbClr val="000000"/>
                </a:solidFill>
              </a:defRPr>
            </a:pPr>
            <a:r>
              <a:t>Corpo livello cinque</a:t>
            </a:r>
          </a:p>
        </p:txBody>
      </p:sp>
      <p:sp>
        <p:nvSpPr>
          <p:cNvPr id="13" name="Numero diapositiva"/>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e foto quadrata con cornice">
    <p:spTree>
      <p:nvGrpSpPr>
        <p:cNvPr id="1" name=""/>
        <p:cNvGrpSpPr/>
        <p:nvPr/>
      </p:nvGrpSpPr>
      <p:grpSpPr>
        <a:xfrm>
          <a:off x="0" y="0"/>
          <a:ext cx="0" cy="0"/>
          <a:chOff x="0" y="0"/>
          <a:chExt cx="0" cy="0"/>
        </a:xfrm>
      </p:grpSpPr>
      <p:sp>
        <p:nvSpPr>
          <p:cNvPr id="110" name="Quadrato"/>
          <p:cNvSpPr/>
          <p:nvPr/>
        </p:nvSpPr>
        <p:spPr>
          <a:xfrm>
            <a:off x="10668000" y="-4021"/>
            <a:ext cx="13716000" cy="13711342"/>
          </a:xfrm>
          <a:prstGeom prst="rect">
            <a:avLst/>
          </a:prstGeom>
          <a:solidFill>
            <a:srgbClr val="000000"/>
          </a:solidFill>
          <a:ln w="12700">
            <a:miter lim="400000"/>
          </a:ln>
        </p:spPr>
        <p:txBody>
          <a:bodyPr lIns="50800" tIns="50800" rIns="50800" bIns="50800" anchor="ctr"/>
          <a:lstStyle/>
          <a:p>
            <a:pPr defTabSz="825500">
              <a:defRPr sz="3200">
                <a:solidFill>
                  <a:srgbClr val="FFFFFF"/>
                </a:solidFill>
                <a:latin typeface="Barlow Medium"/>
                <a:ea typeface="Barlow Medium"/>
                <a:cs typeface="Barlow Medium"/>
                <a:sym typeface="Barlow Medium"/>
              </a:defRPr>
            </a:pPr>
          </a:p>
        </p:txBody>
      </p:sp>
      <p:sp>
        <p:nvSpPr>
          <p:cNvPr id="111" name="Titolo…"/>
          <p:cNvSpPr txBox="1"/>
          <p:nvPr>
            <p:ph type="body" sz="half" idx="21"/>
          </p:nvPr>
        </p:nvSpPr>
        <p:spPr>
          <a:xfrm>
            <a:off x="2555676" y="1270000"/>
            <a:ext cx="6836471" cy="11176000"/>
          </a:xfrm>
          <a:prstGeom prst="rect">
            <a:avLst/>
          </a:prstGeom>
        </p:spPr>
        <p:txBody>
          <a:bodyPr/>
          <a:lstStyle/>
          <a:p>
            <a:pPr marL="0" indent="0">
              <a:lnSpc>
                <a:spcPct val="80000"/>
              </a:lnSpc>
              <a:spcBef>
                <a:spcPts val="8000"/>
              </a:spcBef>
              <a:buSzTx/>
              <a:buNone/>
              <a:defRPr spc="-144" sz="7200">
                <a:latin typeface="Barlow Thin"/>
                <a:ea typeface="Barlow Thin"/>
                <a:cs typeface="Barlow Thin"/>
                <a:sym typeface="Barlow Thin"/>
              </a:defRPr>
            </a:pPr>
            <a:r>
              <a:t>Titolo</a:t>
            </a:r>
          </a:p>
          <a:p>
            <a:pPr marL="0" indent="0" defTabSz="825500">
              <a:lnSpc>
                <a:spcPct val="100000"/>
              </a:lnSpc>
              <a:buSzTx/>
              <a:buNone/>
              <a:defRPr sz="4800">
                <a:latin typeface="Barlow Thin"/>
                <a:ea typeface="Barlow Thin"/>
                <a:cs typeface="Barlow Thin"/>
                <a:sym typeface="Barlow Thin"/>
              </a:defRPr>
            </a:pPr>
            <a:r>
              <a:t>Sottotitolo livello 1</a:t>
            </a:r>
          </a:p>
          <a:p>
            <a:pPr lvl="1" marL="0" indent="457200" defTabSz="825500">
              <a:lnSpc>
                <a:spcPct val="100000"/>
              </a:lnSpc>
              <a:buSzTx/>
              <a:buNone/>
              <a:defRPr sz="4800">
                <a:latin typeface="Barlow Thin"/>
                <a:ea typeface="Barlow Thin"/>
                <a:cs typeface="Barlow Thin"/>
                <a:sym typeface="Barlow Thin"/>
              </a:defRPr>
            </a:pPr>
            <a:r>
              <a:t>Sottotitolo livello 2</a:t>
            </a:r>
          </a:p>
          <a:p>
            <a:pPr lvl="2" marL="0" indent="0">
              <a:buSzTx/>
              <a:buNone/>
            </a:pPr>
            <a:r>
              <a:t>Lorem ipsum dolor sit amet</a:t>
            </a:r>
          </a:p>
          <a:p>
            <a:pPr/>
            <a:r>
              <a:t>Corpo livello 1</a:t>
            </a:r>
          </a:p>
          <a:p>
            <a:pPr lvl="1"/>
            <a:r>
              <a:t>Corpo livello 2</a:t>
            </a:r>
          </a:p>
          <a:p>
            <a:pPr lvl="2"/>
            <a:r>
              <a:t>Corpo livello 3</a:t>
            </a:r>
          </a:p>
        </p:txBody>
      </p:sp>
      <p:sp>
        <p:nvSpPr>
          <p:cNvPr id="112" name="Primo piano visto di una mongolfiera vista dal basso"/>
          <p:cNvSpPr/>
          <p:nvPr>
            <p:ph type="pic" idx="22"/>
          </p:nvPr>
        </p:nvSpPr>
        <p:spPr>
          <a:xfrm>
            <a:off x="8903610" y="1270000"/>
            <a:ext cx="17231784" cy="11171740"/>
          </a:xfrm>
          <a:prstGeom prst="rect">
            <a:avLst/>
          </a:prstGeom>
        </p:spPr>
        <p:txBody>
          <a:bodyPr lIns="91439" tIns="45719" rIns="91439" bIns="45719">
            <a:noAutofit/>
          </a:bodyPr>
          <a:lstStyle/>
          <a:p>
            <a:pPr/>
          </a:p>
        </p:txBody>
      </p:sp>
      <p:sp>
        <p:nvSpPr>
          <p:cNvPr id="113" name="Linea"/>
          <p:cNvSpPr/>
          <p:nvPr/>
        </p:nvSpPr>
        <p:spPr>
          <a:xfrm flipH="1">
            <a:off x="1264167" y="1308099"/>
            <a:ext cx="5812" cy="11099801"/>
          </a:xfrm>
          <a:prstGeom prst="line">
            <a:avLst/>
          </a:prstGeom>
          <a:ln w="25400">
            <a:solidFill>
              <a:srgbClr val="48A0DA"/>
            </a:solidFill>
            <a:miter lim="400000"/>
            <a:headEnd type="oval"/>
            <a:tailEnd type="oval"/>
          </a:ln>
          <a:effectLst>
            <a:outerShdw sx="100000" sy="100000" kx="0" ky="0" algn="b" rotWithShape="0" blurRad="355600" dist="0" dir="0">
              <a:srgbClr val="000000">
                <a:alpha val="75000"/>
              </a:srgbClr>
            </a:outerShdw>
          </a:effectLst>
        </p:spPr>
        <p:txBody>
          <a:bodyPr lIns="50800" tIns="50800" rIns="50800" bIns="50800" anchor="ctr"/>
          <a:lstStyle/>
          <a:p>
            <a:pPr/>
          </a:p>
        </p:txBody>
      </p:sp>
      <p:pic>
        <p:nvPicPr>
          <p:cNvPr id="114" name="Immagine" descr="Immagine"/>
          <p:cNvPicPr>
            <a:picLocks noChangeAspect="1"/>
          </p:cNvPicPr>
          <p:nvPr/>
        </p:nvPicPr>
        <p:blipFill>
          <a:blip r:embed="rId2">
            <a:extLst/>
          </a:blip>
          <a:stretch>
            <a:fillRect/>
          </a:stretch>
        </p:blipFill>
        <p:spPr>
          <a:xfrm>
            <a:off x="317500" y="6540500"/>
            <a:ext cx="635000" cy="635000"/>
          </a:xfrm>
          <a:prstGeom prst="rect">
            <a:avLst/>
          </a:prstGeom>
          <a:ln w="12700">
            <a:miter lim="400000"/>
          </a:ln>
        </p:spPr>
      </p:pic>
      <p:sp>
        <p:nvSpPr>
          <p:cNvPr id="115" name="Numero diapositiva"/>
          <p:cNvSpPr txBox="1"/>
          <p:nvPr>
            <p:ph type="sldNum" sz="quarter" idx="2"/>
          </p:nvPr>
        </p:nvSpPr>
        <p:spPr>
          <a:xfrm>
            <a:off x="12027217" y="13078832"/>
            <a:ext cx="317069" cy="3810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e punti elenco">
    <p:spTree>
      <p:nvGrpSpPr>
        <p:cNvPr id="1" name=""/>
        <p:cNvGrpSpPr/>
        <p:nvPr/>
      </p:nvGrpSpPr>
      <p:grpSpPr>
        <a:xfrm>
          <a:off x="0" y="0"/>
          <a:ext cx="0" cy="0"/>
          <a:chOff x="0" y="0"/>
          <a:chExt cx="0" cy="0"/>
        </a:xfrm>
      </p:grpSpPr>
      <p:sp>
        <p:nvSpPr>
          <p:cNvPr id="122" name="Titolo…"/>
          <p:cNvSpPr txBox="1"/>
          <p:nvPr>
            <p:ph type="body" idx="21"/>
          </p:nvPr>
        </p:nvSpPr>
        <p:spPr>
          <a:xfrm>
            <a:off x="2545357" y="1270000"/>
            <a:ext cx="20568643" cy="11176000"/>
          </a:xfrm>
          <a:prstGeom prst="rect">
            <a:avLst/>
          </a:prstGeom>
        </p:spPr>
        <p:txBody>
          <a:bodyPr/>
          <a:lstStyle/>
          <a:p>
            <a:pPr marL="0" indent="0">
              <a:lnSpc>
                <a:spcPct val="80000"/>
              </a:lnSpc>
              <a:spcBef>
                <a:spcPts val="8000"/>
              </a:spcBef>
              <a:buSzTx/>
              <a:buNone/>
              <a:defRPr spc="-144" sz="7200">
                <a:latin typeface="Barlow Thin"/>
                <a:ea typeface="Barlow Thin"/>
                <a:cs typeface="Barlow Thin"/>
                <a:sym typeface="Barlow Thin"/>
              </a:defRPr>
            </a:pPr>
            <a:r>
              <a:t>Titolo</a:t>
            </a:r>
          </a:p>
          <a:p>
            <a:pPr marL="0" indent="0" defTabSz="825500">
              <a:lnSpc>
                <a:spcPct val="100000"/>
              </a:lnSpc>
              <a:buSzTx/>
              <a:buNone/>
              <a:defRPr sz="4800">
                <a:latin typeface="Barlow Thin"/>
                <a:ea typeface="Barlow Thin"/>
                <a:cs typeface="Barlow Thin"/>
                <a:sym typeface="Barlow Thin"/>
              </a:defRPr>
            </a:pPr>
            <a:r>
              <a:t>Sottotitolo livello uno</a:t>
            </a:r>
          </a:p>
          <a:p>
            <a:pPr lvl="1" marL="0" indent="457200" defTabSz="825500">
              <a:lnSpc>
                <a:spcPct val="100000"/>
              </a:lnSpc>
              <a:buSzTx/>
              <a:buNone/>
              <a:defRPr sz="4800">
                <a:latin typeface="Barlow Thin"/>
                <a:ea typeface="Barlow Thin"/>
                <a:cs typeface="Barlow Thin"/>
                <a:sym typeface="Barlow Thin"/>
              </a:defRPr>
            </a:pPr>
            <a:r>
              <a:t>Sottotitolo livello due</a:t>
            </a:r>
          </a:p>
          <a:p>
            <a:pPr lvl="2" marL="0" indent="0" defTabSz="825500">
              <a:lnSpc>
                <a:spcPct val="100000"/>
              </a:lnSpc>
              <a:buSzTx/>
              <a:buNone/>
              <a:defRPr sz="4800">
                <a:latin typeface="Barlow Thin"/>
                <a:ea typeface="Barlow Thin"/>
                <a:cs typeface="Barlow Thin"/>
                <a:sym typeface="Barlow Thin"/>
              </a:defRPr>
            </a:pPr>
            <a:r>
              <a:t>Sottotitolo livello tre</a:t>
            </a:r>
          </a:p>
          <a:p>
            <a:pPr lvl="2" marL="0" indent="0">
              <a:buSzTx/>
              <a:buNone/>
            </a:pPr>
            <a:r>
              <a:t>Lorem ipsum dolor sit amet</a:t>
            </a:r>
          </a:p>
        </p:txBody>
      </p:sp>
      <p:sp>
        <p:nvSpPr>
          <p:cNvPr id="123" name="Linea"/>
          <p:cNvSpPr/>
          <p:nvPr/>
        </p:nvSpPr>
        <p:spPr>
          <a:xfrm flipH="1">
            <a:off x="1264167" y="1308099"/>
            <a:ext cx="5812" cy="11099801"/>
          </a:xfrm>
          <a:prstGeom prst="line">
            <a:avLst/>
          </a:prstGeom>
          <a:ln w="25400">
            <a:solidFill>
              <a:srgbClr val="48A0DA"/>
            </a:solidFill>
            <a:miter lim="400000"/>
            <a:headEnd type="oval"/>
            <a:tailEnd type="oval"/>
          </a:ln>
          <a:effectLst>
            <a:outerShdw sx="100000" sy="100000" kx="0" ky="0" algn="b" rotWithShape="0" blurRad="355600" dist="0" dir="0">
              <a:srgbClr val="000000">
                <a:alpha val="75000"/>
              </a:srgbClr>
            </a:outerShdw>
          </a:effectLst>
        </p:spPr>
        <p:txBody>
          <a:bodyPr lIns="50800" tIns="50800" rIns="50800" bIns="50800" anchor="ctr"/>
          <a:lstStyle/>
          <a:p>
            <a:pPr/>
          </a:p>
        </p:txBody>
      </p:sp>
      <p:pic>
        <p:nvPicPr>
          <p:cNvPr id="124" name="Immagine" descr="Immagine"/>
          <p:cNvPicPr>
            <a:picLocks noChangeAspect="1"/>
          </p:cNvPicPr>
          <p:nvPr/>
        </p:nvPicPr>
        <p:blipFill>
          <a:blip r:embed="rId2">
            <a:extLst/>
          </a:blip>
          <a:stretch>
            <a:fillRect/>
          </a:stretch>
        </p:blipFill>
        <p:spPr>
          <a:xfrm>
            <a:off x="317500" y="6540500"/>
            <a:ext cx="635000" cy="635000"/>
          </a:xfrm>
          <a:prstGeom prst="rect">
            <a:avLst/>
          </a:prstGeom>
          <a:ln w="12700">
            <a:miter lim="400000"/>
          </a:ln>
        </p:spPr>
      </p:pic>
      <p:sp>
        <p:nvSpPr>
          <p:cNvPr id="125" name="Numero diapositiva"/>
          <p:cNvSpPr txBox="1"/>
          <p:nvPr>
            <p:ph type="sldNum" sz="quarter" idx="2"/>
          </p:nvPr>
        </p:nvSpPr>
        <p:spPr>
          <a:xfrm>
            <a:off x="12027217" y="13078832"/>
            <a:ext cx="317069" cy="3810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unti elenco">
    <p:spTree>
      <p:nvGrpSpPr>
        <p:cNvPr id="1" name=""/>
        <p:cNvGrpSpPr/>
        <p:nvPr/>
      </p:nvGrpSpPr>
      <p:grpSpPr>
        <a:xfrm>
          <a:off x="0" y="0"/>
          <a:ext cx="0" cy="0"/>
          <a:chOff x="0" y="0"/>
          <a:chExt cx="0" cy="0"/>
        </a:xfrm>
      </p:grpSpPr>
      <p:sp>
        <p:nvSpPr>
          <p:cNvPr id="132" name="Corpo livello uno…"/>
          <p:cNvSpPr txBox="1"/>
          <p:nvPr>
            <p:ph type="body" idx="21"/>
          </p:nvPr>
        </p:nvSpPr>
        <p:spPr>
          <a:xfrm>
            <a:off x="2542778" y="1264004"/>
            <a:ext cx="20571222" cy="11175292"/>
          </a:xfrm>
          <a:prstGeom prst="rect">
            <a:avLst/>
          </a:prstGeom>
        </p:spPr>
        <p:txBody>
          <a:bodyPr numCol="2" spcCol="1028561" anchor="ctr"/>
          <a:lstStyle/>
          <a:p>
            <a:pPr/>
            <a:r>
              <a:t>Corpo livello uno</a:t>
            </a:r>
          </a:p>
          <a:p>
            <a:pPr lvl="1"/>
            <a:r>
              <a:t>Corpo livello due</a:t>
            </a:r>
          </a:p>
          <a:p>
            <a:pPr lvl="2"/>
            <a:r>
              <a:t>Corpo livello tre</a:t>
            </a:r>
          </a:p>
          <a:p>
            <a:pPr lvl="3"/>
            <a:r>
              <a:t>Corpo livello quattro</a:t>
            </a:r>
          </a:p>
          <a:p>
            <a:pPr lvl="4"/>
            <a:r>
              <a:t>Corpo livello cinque</a:t>
            </a:r>
          </a:p>
        </p:txBody>
      </p:sp>
      <p:sp>
        <p:nvSpPr>
          <p:cNvPr id="133" name="Linea"/>
          <p:cNvSpPr/>
          <p:nvPr/>
        </p:nvSpPr>
        <p:spPr>
          <a:xfrm flipH="1">
            <a:off x="1264167" y="1308099"/>
            <a:ext cx="5812" cy="11099801"/>
          </a:xfrm>
          <a:prstGeom prst="line">
            <a:avLst/>
          </a:prstGeom>
          <a:ln w="25400">
            <a:solidFill>
              <a:srgbClr val="48A0DA"/>
            </a:solidFill>
            <a:miter lim="400000"/>
            <a:headEnd type="oval"/>
            <a:tailEnd type="oval"/>
          </a:ln>
          <a:effectLst>
            <a:outerShdw sx="100000" sy="100000" kx="0" ky="0" algn="b" rotWithShape="0" blurRad="355600" dist="0" dir="0">
              <a:srgbClr val="000000">
                <a:alpha val="75000"/>
              </a:srgbClr>
            </a:outerShdw>
          </a:effectLst>
        </p:spPr>
        <p:txBody>
          <a:bodyPr lIns="50800" tIns="50800" rIns="50800" bIns="50800" anchor="ctr"/>
          <a:lstStyle/>
          <a:p>
            <a:pPr/>
          </a:p>
        </p:txBody>
      </p:sp>
      <p:pic>
        <p:nvPicPr>
          <p:cNvPr id="134" name="Immagine" descr="Immagine"/>
          <p:cNvPicPr>
            <a:picLocks noChangeAspect="1"/>
          </p:cNvPicPr>
          <p:nvPr/>
        </p:nvPicPr>
        <p:blipFill>
          <a:blip r:embed="rId2">
            <a:extLst/>
          </a:blip>
          <a:stretch>
            <a:fillRect/>
          </a:stretch>
        </p:blipFill>
        <p:spPr>
          <a:xfrm>
            <a:off x="317500" y="6540500"/>
            <a:ext cx="635000" cy="635000"/>
          </a:xfrm>
          <a:prstGeom prst="rect">
            <a:avLst/>
          </a:prstGeom>
          <a:ln w="12700">
            <a:miter lim="400000"/>
          </a:ln>
        </p:spPr>
      </p:pic>
      <p:sp>
        <p:nvSpPr>
          <p:cNvPr id="135" name="Numero diapositiva"/>
          <p:cNvSpPr txBox="1"/>
          <p:nvPr>
            <p:ph type="sldNum" sz="quarter" idx="2"/>
          </p:nvPr>
        </p:nvSpPr>
        <p:spPr>
          <a:xfrm>
            <a:off x="12027217" y="13078832"/>
            <a:ext cx="317069" cy="3810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zion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2" name="Titolo sezione"/>
          <p:cNvSpPr txBox="1"/>
          <p:nvPr>
            <p:ph type="title" hasCustomPrompt="1"/>
          </p:nvPr>
        </p:nvSpPr>
        <p:spPr>
          <a:xfrm>
            <a:off x="1269996" y="1269404"/>
            <a:ext cx="21844004" cy="11177192"/>
          </a:xfrm>
          <a:prstGeom prst="rect">
            <a:avLst/>
          </a:prstGeom>
        </p:spPr>
        <p:txBody>
          <a:bodyPr anchor="ctr"/>
          <a:lstStyle>
            <a:lvl1pPr>
              <a:spcBef>
                <a:spcPts val="0"/>
              </a:spcBef>
              <a:defRPr spc="-232" sz="11600">
                <a:latin typeface="+mj-lt"/>
                <a:ea typeface="+mj-ea"/>
                <a:cs typeface="+mj-cs"/>
                <a:sym typeface="Barlow Regular"/>
              </a:defRPr>
            </a:lvl1pPr>
          </a:lstStyle>
          <a:p>
            <a:pPr/>
            <a:r>
              <a:t>Titolo sezione</a:t>
            </a:r>
          </a:p>
        </p:txBody>
      </p:sp>
      <p:pic>
        <p:nvPicPr>
          <p:cNvPr id="143" name="Immagine" descr="Immagine"/>
          <p:cNvPicPr>
            <a:picLocks noChangeAspect="1"/>
          </p:cNvPicPr>
          <p:nvPr/>
        </p:nvPicPr>
        <p:blipFill>
          <a:blip r:embed="rId3">
            <a:extLst/>
          </a:blip>
          <a:stretch>
            <a:fillRect/>
          </a:stretch>
        </p:blipFill>
        <p:spPr>
          <a:xfrm>
            <a:off x="317500" y="12763500"/>
            <a:ext cx="1572730" cy="635000"/>
          </a:xfrm>
          <a:prstGeom prst="rect">
            <a:avLst/>
          </a:prstGeom>
          <a:ln w="12700">
            <a:miter lim="400000"/>
          </a:ln>
        </p:spPr>
      </p:pic>
      <p:sp>
        <p:nvSpPr>
          <p:cNvPr id="144" name="Numero diapositiva"/>
          <p:cNvSpPr txBox="1"/>
          <p:nvPr>
            <p:ph type="sldNum" sz="quarter" idx="2"/>
          </p:nvPr>
        </p:nvSpPr>
        <p:spPr>
          <a:xfrm>
            <a:off x="12027217" y="13078832"/>
            <a:ext cx="317069" cy="381001"/>
          </a:xfrm>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ver + Atlante">
    <p:spTree>
      <p:nvGrpSpPr>
        <p:cNvPr id="1" name=""/>
        <p:cNvGrpSpPr/>
        <p:nvPr/>
      </p:nvGrpSpPr>
      <p:grpSpPr>
        <a:xfrm>
          <a:off x="0" y="0"/>
          <a:ext cx="0" cy="0"/>
          <a:chOff x="0" y="0"/>
          <a:chExt cx="0" cy="0"/>
        </a:xfrm>
      </p:grpSpPr>
      <p:pic>
        <p:nvPicPr>
          <p:cNvPr id="151" name="Logo Atlante Orizzontale Colore.ai" descr="Logo Atlante Orizzontale Colore.ai"/>
          <p:cNvPicPr>
            <a:picLocks noChangeAspect="1"/>
          </p:cNvPicPr>
          <p:nvPr/>
        </p:nvPicPr>
        <p:blipFill>
          <a:blip r:embed="rId2">
            <a:extLst/>
          </a:blip>
          <a:stretch>
            <a:fillRect/>
          </a:stretch>
        </p:blipFill>
        <p:spPr>
          <a:xfrm>
            <a:off x="21386800" y="12763500"/>
            <a:ext cx="2617050" cy="635000"/>
          </a:xfrm>
          <a:prstGeom prst="rect">
            <a:avLst/>
          </a:prstGeom>
          <a:ln w="12700">
            <a:miter lim="400000"/>
          </a:ln>
        </p:spPr>
      </p:pic>
      <p:pic>
        <p:nvPicPr>
          <p:cNvPr id="152" name="Logo Over Orizzontale Colore.ai" descr="Logo Over Orizzontale Colore.ai"/>
          <p:cNvPicPr>
            <a:picLocks noChangeAspect="1"/>
          </p:cNvPicPr>
          <p:nvPr/>
        </p:nvPicPr>
        <p:blipFill>
          <a:blip r:embed="rId3">
            <a:extLst/>
          </a:blip>
          <a:stretch>
            <a:fillRect/>
          </a:stretch>
        </p:blipFill>
        <p:spPr>
          <a:xfrm>
            <a:off x="317500" y="12763500"/>
            <a:ext cx="1714500" cy="635000"/>
          </a:xfrm>
          <a:prstGeom prst="rect">
            <a:avLst/>
          </a:prstGeom>
          <a:ln w="12700">
            <a:miter lim="400000"/>
          </a:ln>
        </p:spPr>
      </p:pic>
      <p:sp>
        <p:nvSpPr>
          <p:cNvPr id="153" name="Numero diapositiva"/>
          <p:cNvSpPr txBox="1"/>
          <p:nvPr>
            <p:ph type="sldNum" sz="quarter" idx="2"/>
          </p:nvPr>
        </p:nvSpPr>
        <p:spPr>
          <a:xfrm>
            <a:off x="12027217" y="13078832"/>
            <a:ext cx="317069" cy="381001"/>
          </a:xfrm>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Logo in basso a sinistra">
    <p:spTree>
      <p:nvGrpSpPr>
        <p:cNvPr id="1" name=""/>
        <p:cNvGrpSpPr/>
        <p:nvPr/>
      </p:nvGrpSpPr>
      <p:grpSpPr>
        <a:xfrm>
          <a:off x="0" y="0"/>
          <a:ext cx="0" cy="0"/>
          <a:chOff x="0" y="0"/>
          <a:chExt cx="0" cy="0"/>
        </a:xfrm>
      </p:grpSpPr>
      <p:pic>
        <p:nvPicPr>
          <p:cNvPr id="160" name="Immagine" descr="Immagine"/>
          <p:cNvPicPr>
            <a:picLocks noChangeAspect="1"/>
          </p:cNvPicPr>
          <p:nvPr/>
        </p:nvPicPr>
        <p:blipFill>
          <a:blip r:embed="rId2">
            <a:extLst/>
          </a:blip>
          <a:stretch>
            <a:fillRect/>
          </a:stretch>
        </p:blipFill>
        <p:spPr>
          <a:xfrm>
            <a:off x="317500" y="12763500"/>
            <a:ext cx="635000" cy="635000"/>
          </a:xfrm>
          <a:prstGeom prst="rect">
            <a:avLst/>
          </a:prstGeom>
          <a:ln w="12700">
            <a:miter lim="400000"/>
          </a:ln>
        </p:spPr>
      </p:pic>
      <p:sp>
        <p:nvSpPr>
          <p:cNvPr id="161" name="Numero diapositiva"/>
          <p:cNvSpPr txBox="1"/>
          <p:nvPr>
            <p:ph type="sldNum" sz="quarter" idx="2"/>
          </p:nvPr>
        </p:nvSpPr>
        <p:spPr>
          <a:xfrm>
            <a:off x="12027217" y="13078832"/>
            <a:ext cx="317069" cy="381001"/>
          </a:xfrm>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Logotipo in basso">
    <p:spTree>
      <p:nvGrpSpPr>
        <p:cNvPr id="1" name=""/>
        <p:cNvGrpSpPr/>
        <p:nvPr/>
      </p:nvGrpSpPr>
      <p:grpSpPr>
        <a:xfrm>
          <a:off x="0" y="0"/>
          <a:ext cx="0" cy="0"/>
          <a:chOff x="0" y="0"/>
          <a:chExt cx="0" cy="0"/>
        </a:xfrm>
      </p:grpSpPr>
      <p:pic>
        <p:nvPicPr>
          <p:cNvPr id="168" name="Immagine" descr="Immagine"/>
          <p:cNvPicPr>
            <a:picLocks noChangeAspect="1"/>
          </p:cNvPicPr>
          <p:nvPr/>
        </p:nvPicPr>
        <p:blipFill>
          <a:blip r:embed="rId2">
            <a:extLst/>
          </a:blip>
          <a:stretch>
            <a:fillRect/>
          </a:stretch>
        </p:blipFill>
        <p:spPr>
          <a:xfrm>
            <a:off x="11874500" y="12700000"/>
            <a:ext cx="635000" cy="635000"/>
          </a:xfrm>
          <a:prstGeom prst="rect">
            <a:avLst/>
          </a:prstGeom>
          <a:ln w="12700">
            <a:miter lim="400000"/>
          </a:ln>
        </p:spPr>
      </p:pic>
      <p:sp>
        <p:nvSpPr>
          <p:cNvPr id="169" name="Numero diapositiva"/>
          <p:cNvSpPr txBox="1"/>
          <p:nvPr>
            <p:ph type="sldNum" sz="quarter" idx="2"/>
          </p:nvPr>
        </p:nvSpPr>
        <p:spPr>
          <a:xfrm>
            <a:off x="12027217" y="13078832"/>
            <a:ext cx="317069" cy="381001"/>
          </a:xfrm>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Logotipo a destra">
    <p:spTree>
      <p:nvGrpSpPr>
        <p:cNvPr id="1" name=""/>
        <p:cNvGrpSpPr/>
        <p:nvPr/>
      </p:nvGrpSpPr>
      <p:grpSpPr>
        <a:xfrm>
          <a:off x="0" y="0"/>
          <a:ext cx="0" cy="0"/>
          <a:chOff x="0" y="0"/>
          <a:chExt cx="0" cy="0"/>
        </a:xfrm>
      </p:grpSpPr>
      <p:pic>
        <p:nvPicPr>
          <p:cNvPr id="176" name="Immagine" descr="Immagine"/>
          <p:cNvPicPr>
            <a:picLocks noChangeAspect="1"/>
          </p:cNvPicPr>
          <p:nvPr/>
        </p:nvPicPr>
        <p:blipFill>
          <a:blip r:embed="rId2">
            <a:extLst/>
          </a:blip>
          <a:stretch>
            <a:fillRect/>
          </a:stretch>
        </p:blipFill>
        <p:spPr>
          <a:xfrm>
            <a:off x="23431500" y="6540500"/>
            <a:ext cx="635000" cy="635000"/>
          </a:xfrm>
          <a:prstGeom prst="rect">
            <a:avLst/>
          </a:prstGeom>
          <a:ln w="12700">
            <a:miter lim="400000"/>
          </a:ln>
        </p:spPr>
      </p:pic>
      <p:sp>
        <p:nvSpPr>
          <p:cNvPr id="177" name="Numero diapositiva"/>
          <p:cNvSpPr txBox="1"/>
          <p:nvPr>
            <p:ph type="sldNum" sz="quarter" idx="2"/>
          </p:nvPr>
        </p:nvSpPr>
        <p:spPr>
          <a:xfrm>
            <a:off x="12027217" y="13078832"/>
            <a:ext cx="317069" cy="381001"/>
          </a:xfrm>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 3 per pagina">
    <p:spTree>
      <p:nvGrpSpPr>
        <p:cNvPr id="1" name=""/>
        <p:cNvGrpSpPr/>
        <p:nvPr/>
      </p:nvGrpSpPr>
      <p:grpSpPr>
        <a:xfrm>
          <a:off x="0" y="0"/>
          <a:ext cx="0" cy="0"/>
          <a:chOff x="0" y="0"/>
          <a:chExt cx="0" cy="0"/>
        </a:xfrm>
      </p:grpSpPr>
      <p:sp>
        <p:nvSpPr>
          <p:cNvPr id="184" name="Mongolfiere viste dal basso con un cielo azzurro sullo sfondo"/>
          <p:cNvSpPr/>
          <p:nvPr>
            <p:ph type="pic" sz="half" idx="21"/>
          </p:nvPr>
        </p:nvSpPr>
        <p:spPr>
          <a:xfrm>
            <a:off x="13203040" y="600878"/>
            <a:ext cx="10431280" cy="6926244"/>
          </a:xfrm>
          <a:prstGeom prst="rect">
            <a:avLst/>
          </a:prstGeom>
        </p:spPr>
        <p:txBody>
          <a:bodyPr lIns="91439" tIns="45719" rIns="91439" bIns="45719">
            <a:noAutofit/>
          </a:bodyPr>
          <a:lstStyle/>
          <a:p>
            <a:pPr/>
          </a:p>
        </p:txBody>
      </p:sp>
      <p:sp>
        <p:nvSpPr>
          <p:cNvPr id="185" name="Mongolfiere viste dal basso con un cielo azzurro sullo sfondo"/>
          <p:cNvSpPr/>
          <p:nvPr>
            <p:ph type="pic" idx="22"/>
          </p:nvPr>
        </p:nvSpPr>
        <p:spPr>
          <a:xfrm>
            <a:off x="-53591" y="1270000"/>
            <a:ext cx="16764004" cy="11176003"/>
          </a:xfrm>
          <a:prstGeom prst="rect">
            <a:avLst/>
          </a:prstGeom>
        </p:spPr>
        <p:txBody>
          <a:bodyPr lIns="91439" tIns="45719" rIns="91439" bIns="45719">
            <a:noAutofit/>
          </a:bodyPr>
          <a:lstStyle/>
          <a:p>
            <a:pPr/>
          </a:p>
        </p:txBody>
      </p:sp>
      <p:sp>
        <p:nvSpPr>
          <p:cNvPr id="186" name="Mongolfiere viste dal basso con un cielo azzurro sullo sfondo"/>
          <p:cNvSpPr/>
          <p:nvPr>
            <p:ph type="pic" sz="half" idx="23"/>
          </p:nvPr>
        </p:nvSpPr>
        <p:spPr>
          <a:xfrm>
            <a:off x="13203040" y="6823878"/>
            <a:ext cx="10431280" cy="6926244"/>
          </a:xfrm>
          <a:prstGeom prst="rect">
            <a:avLst/>
          </a:prstGeom>
        </p:spPr>
        <p:txBody>
          <a:bodyPr lIns="91439" tIns="45719" rIns="91439" bIns="45719">
            <a:noAutofit/>
          </a:bodyPr>
          <a:lstStyle/>
          <a:p>
            <a:pPr/>
          </a:p>
        </p:txBody>
      </p:sp>
      <p:sp>
        <p:nvSpPr>
          <p:cNvPr id="187"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p:spTree>
      <p:nvGrpSpPr>
        <p:cNvPr id="1" name=""/>
        <p:cNvGrpSpPr/>
        <p:nvPr/>
      </p:nvGrpSpPr>
      <p:grpSpPr>
        <a:xfrm>
          <a:off x="0" y="0"/>
          <a:ext cx="0" cy="0"/>
          <a:chOff x="0" y="0"/>
          <a:chExt cx="0" cy="0"/>
        </a:xfrm>
      </p:grpSpPr>
      <p:sp>
        <p:nvSpPr>
          <p:cNvPr id="194" name="Mongolfiere viste dal basso con un cielo azzurro sullo sfondo"/>
          <p:cNvSpPr/>
          <p:nvPr>
            <p:ph type="pic" idx="21"/>
          </p:nvPr>
        </p:nvSpPr>
        <p:spPr>
          <a:xfrm>
            <a:off x="0" y="-1270000"/>
            <a:ext cx="24384000" cy="16256000"/>
          </a:xfrm>
          <a:prstGeom prst="rect">
            <a:avLst/>
          </a:prstGeom>
        </p:spPr>
        <p:txBody>
          <a:bodyPr lIns="91439" tIns="45719" rIns="91439" bIns="45719">
            <a:noAutofit/>
          </a:bodyPr>
          <a:lstStyle/>
          <a:p>
            <a:pPr/>
          </a:p>
        </p:txBody>
      </p:sp>
      <p:pic>
        <p:nvPicPr>
          <p:cNvPr id="195" name="Immagine" descr="Immagine"/>
          <p:cNvPicPr>
            <a:picLocks noChangeAspect="1"/>
          </p:cNvPicPr>
          <p:nvPr/>
        </p:nvPicPr>
        <p:blipFill>
          <a:blip r:embed="rId2">
            <a:extLst/>
          </a:blip>
          <a:stretch>
            <a:fillRect/>
          </a:stretch>
        </p:blipFill>
        <p:spPr>
          <a:xfrm>
            <a:off x="317500" y="12763500"/>
            <a:ext cx="635000" cy="635000"/>
          </a:xfrm>
          <a:prstGeom prst="rect">
            <a:avLst/>
          </a:prstGeom>
          <a:ln w="12700">
            <a:miter lim="400000"/>
          </a:ln>
        </p:spPr>
      </p:pic>
      <p:sp>
        <p:nvSpPr>
          <p:cNvPr id="196" name="Numero diapositiva"/>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e foto">
    <p:bg>
      <p:bgPr>
        <a:noFill/>
      </p:bgPr>
    </p:bg>
    <p:spTree>
      <p:nvGrpSpPr>
        <p:cNvPr id="1" name=""/>
        <p:cNvGrpSpPr/>
        <p:nvPr/>
      </p:nvGrpSpPr>
      <p:grpSpPr>
        <a:xfrm>
          <a:off x="0" y="0"/>
          <a:ext cx="0" cy="0"/>
          <a:chOff x="0" y="0"/>
          <a:chExt cx="0" cy="0"/>
        </a:xfrm>
      </p:grpSpPr>
      <p:sp>
        <p:nvSpPr>
          <p:cNvPr id="20" name="Primo piano della parte superiore di una mongolfiera vista dall'alto"/>
          <p:cNvSpPr/>
          <p:nvPr>
            <p:ph type="pic" idx="21"/>
          </p:nvPr>
        </p:nvSpPr>
        <p:spPr>
          <a:xfrm>
            <a:off x="0" y="-1270000"/>
            <a:ext cx="24384000" cy="16256000"/>
          </a:xfrm>
          <a:prstGeom prst="rect">
            <a:avLst/>
          </a:prstGeom>
        </p:spPr>
        <p:txBody>
          <a:bodyPr lIns="91439" tIns="45719" rIns="91439" bIns="45719">
            <a:noAutofit/>
          </a:bodyPr>
          <a:lstStyle/>
          <a:p>
            <a:pPr/>
          </a:p>
        </p:txBody>
      </p:sp>
      <p:sp>
        <p:nvSpPr>
          <p:cNvPr id="21" name="Titolo presentazione…"/>
          <p:cNvSpPr txBox="1"/>
          <p:nvPr>
            <p:ph type="body" idx="22"/>
          </p:nvPr>
        </p:nvSpPr>
        <p:spPr>
          <a:xfrm>
            <a:off x="2540000" y="1263914"/>
            <a:ext cx="19304000" cy="11188172"/>
          </a:xfrm>
          <a:prstGeom prst="rect">
            <a:avLst/>
          </a:prstGeom>
        </p:spPr>
        <p:txBody>
          <a:bodyPr/>
          <a:lstStyle/>
          <a:p>
            <a:pPr marL="0" indent="0">
              <a:lnSpc>
                <a:spcPct val="80000"/>
              </a:lnSpc>
              <a:spcBef>
                <a:spcPts val="5000"/>
              </a:spcBef>
              <a:buSzTx/>
              <a:buNone/>
              <a:defRPr spc="-232" sz="11600">
                <a:latin typeface="+mn-lt"/>
                <a:ea typeface="+mn-ea"/>
                <a:cs typeface="+mn-cs"/>
                <a:sym typeface="Barlow Bold"/>
              </a:defRPr>
            </a:pPr>
            <a:r>
              <a:t>Titolo presentazione</a:t>
            </a:r>
          </a:p>
          <a:p>
            <a:pPr marL="0" indent="635000" defTabSz="825500">
              <a:lnSpc>
                <a:spcPct val="80000"/>
              </a:lnSpc>
              <a:spcBef>
                <a:spcPts val="4000"/>
              </a:spcBef>
              <a:buSzTx/>
              <a:buNone/>
              <a:defRPr sz="6000">
                <a:latin typeface="+mj-lt"/>
                <a:ea typeface="+mj-ea"/>
                <a:cs typeface="+mj-cs"/>
                <a:sym typeface="Barlow Regular"/>
              </a:defRPr>
            </a:pPr>
            <a:r>
              <a:t>Corpo livello uno</a:t>
            </a:r>
          </a:p>
          <a:p>
            <a:pPr lvl="1" marL="0" indent="1270000" defTabSz="825500">
              <a:lnSpc>
                <a:spcPct val="80000"/>
              </a:lnSpc>
              <a:spcBef>
                <a:spcPts val="4000"/>
              </a:spcBef>
              <a:buSzTx/>
              <a:buNone/>
              <a:defRPr sz="6000">
                <a:latin typeface="+mj-lt"/>
                <a:ea typeface="+mj-ea"/>
                <a:cs typeface="+mj-cs"/>
                <a:sym typeface="Barlow Regular"/>
              </a:defRPr>
            </a:pPr>
            <a:r>
              <a:t>Corpo </a:t>
            </a:r>
            <a:r>
              <a:t>livello</a:t>
            </a:r>
            <a:r>
              <a:t> due</a:t>
            </a:r>
          </a:p>
          <a:p>
            <a:pPr lvl="2" marL="0" indent="1905000" defTabSz="825500">
              <a:lnSpc>
                <a:spcPct val="80000"/>
              </a:lnSpc>
              <a:spcBef>
                <a:spcPts val="4000"/>
              </a:spcBef>
              <a:buSzTx/>
              <a:buNone/>
              <a:defRPr sz="6000">
                <a:latin typeface="+mj-lt"/>
                <a:ea typeface="+mj-ea"/>
                <a:cs typeface="+mj-cs"/>
                <a:sym typeface="Barlow Regular"/>
              </a:defRPr>
            </a:pPr>
            <a:r>
              <a:t>Corpo livello tre</a:t>
            </a:r>
          </a:p>
          <a:p>
            <a:pPr lvl="3" marL="0" indent="2540000" defTabSz="825500">
              <a:lnSpc>
                <a:spcPct val="80000"/>
              </a:lnSpc>
              <a:spcBef>
                <a:spcPts val="4000"/>
              </a:spcBef>
              <a:buSzTx/>
              <a:buNone/>
              <a:defRPr sz="6000">
                <a:latin typeface="+mj-lt"/>
                <a:ea typeface="+mj-ea"/>
                <a:cs typeface="+mj-cs"/>
                <a:sym typeface="Barlow Regular"/>
              </a:defRPr>
            </a:pPr>
            <a:r>
              <a:t>Corpo livello quattro</a:t>
            </a:r>
          </a:p>
          <a:p>
            <a:pPr lvl="4" marL="0" indent="3175000" defTabSz="825500">
              <a:lnSpc>
                <a:spcPct val="80000"/>
              </a:lnSpc>
              <a:spcBef>
                <a:spcPts val="4000"/>
              </a:spcBef>
              <a:buSzTx/>
              <a:buNone/>
              <a:defRPr sz="6000">
                <a:latin typeface="+mj-lt"/>
                <a:ea typeface="+mj-ea"/>
                <a:cs typeface="+mj-cs"/>
                <a:sym typeface="Barlow Regular"/>
              </a:defRPr>
            </a:pPr>
            <a:r>
              <a:t>Corpo livello cinque</a:t>
            </a:r>
          </a:p>
        </p:txBody>
      </p:sp>
      <p:sp>
        <p:nvSpPr>
          <p:cNvPr id="22" name="Rettangolo"/>
          <p:cNvSpPr txBox="1"/>
          <p:nvPr/>
        </p:nvSpPr>
        <p:spPr>
          <a:xfrm>
            <a:off x="1264840" y="11809062"/>
            <a:ext cx="21844001" cy="636979"/>
          </a:xfrm>
          <a:prstGeom prst="rect">
            <a:avLst/>
          </a:prstGeom>
          <a:ln w="12700">
            <a:miter lim="400000"/>
          </a:ln>
        </p:spPr>
        <p:txBody>
          <a:bodyPr lIns="45719" rIns="45719" anchor="ctr">
            <a:normAutofit fontScale="100000" lnSpcReduction="0"/>
          </a:bodyPr>
          <a:lstStyle/>
          <a:p>
            <a:pPr algn="l" defTabSz="825500">
              <a:defRPr sz="2600">
                <a:solidFill>
                  <a:srgbClr val="000000"/>
                </a:solidFill>
              </a:defRPr>
            </a:pPr>
          </a:p>
        </p:txBody>
      </p:sp>
      <p:sp>
        <p:nvSpPr>
          <p:cNvPr id="23" name="Numero diapositiva"/>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2">
    <p:spTree>
      <p:nvGrpSpPr>
        <p:cNvPr id="1" name=""/>
        <p:cNvGrpSpPr/>
        <p:nvPr/>
      </p:nvGrpSpPr>
      <p:grpSpPr>
        <a:xfrm>
          <a:off x="0" y="0"/>
          <a:ext cx="0" cy="0"/>
          <a:chOff x="0" y="0"/>
          <a:chExt cx="0" cy="0"/>
        </a:xfrm>
      </p:grpSpPr>
      <p:sp>
        <p:nvSpPr>
          <p:cNvPr id="203" name="Mongolfiere viste dal basso con un cielo azzurro sullo sfondo"/>
          <p:cNvSpPr/>
          <p:nvPr>
            <p:ph type="pic" idx="21"/>
          </p:nvPr>
        </p:nvSpPr>
        <p:spPr>
          <a:xfrm>
            <a:off x="0" y="-1270000"/>
            <a:ext cx="24384000" cy="16256000"/>
          </a:xfrm>
          <a:prstGeom prst="rect">
            <a:avLst/>
          </a:prstGeom>
        </p:spPr>
        <p:txBody>
          <a:bodyPr lIns="91439" tIns="45719" rIns="91439" bIns="45719">
            <a:noAutofit/>
          </a:bodyPr>
          <a:lstStyle/>
          <a:p>
            <a:pPr/>
          </a:p>
        </p:txBody>
      </p:sp>
      <p:pic>
        <p:nvPicPr>
          <p:cNvPr id="204" name="Immagine" descr="Immagine"/>
          <p:cNvPicPr>
            <a:picLocks noChangeAspect="1"/>
          </p:cNvPicPr>
          <p:nvPr/>
        </p:nvPicPr>
        <p:blipFill>
          <a:blip r:embed="rId2">
            <a:extLst/>
          </a:blip>
          <a:stretch>
            <a:fillRect/>
          </a:stretch>
        </p:blipFill>
        <p:spPr>
          <a:xfrm>
            <a:off x="317500" y="6540500"/>
            <a:ext cx="635000" cy="635000"/>
          </a:xfrm>
          <a:prstGeom prst="rect">
            <a:avLst/>
          </a:prstGeom>
          <a:ln w="12700">
            <a:miter lim="400000"/>
          </a:ln>
          <a:effectLst>
            <a:outerShdw sx="100000" sy="100000" kx="0" ky="0" algn="b" rotWithShape="0" blurRad="495300" dist="0" dir="5400000">
              <a:srgbClr val="48A0DA"/>
            </a:outerShdw>
          </a:effectLst>
        </p:spPr>
      </p:pic>
      <p:sp>
        <p:nvSpPr>
          <p:cNvPr id="205" name="Linea"/>
          <p:cNvSpPr/>
          <p:nvPr/>
        </p:nvSpPr>
        <p:spPr>
          <a:xfrm flipH="1">
            <a:off x="1264167" y="1308099"/>
            <a:ext cx="5812" cy="11099801"/>
          </a:xfrm>
          <a:prstGeom prst="line">
            <a:avLst/>
          </a:prstGeom>
          <a:ln w="25400">
            <a:solidFill>
              <a:srgbClr val="000000"/>
            </a:solidFill>
            <a:miter lim="400000"/>
            <a:headEnd type="oval"/>
            <a:tailEnd type="oval"/>
          </a:ln>
          <a:effectLst>
            <a:outerShdw sx="100000" sy="100000" kx="0" ky="0" algn="b" rotWithShape="0" blurRad="355600" dist="0" dir="0">
              <a:srgbClr val="000000">
                <a:alpha val="75000"/>
              </a:srgbClr>
            </a:outerShdw>
          </a:effectLst>
        </p:spPr>
        <p:txBody>
          <a:bodyPr lIns="50800" tIns="50800" rIns="50800" bIns="50800" anchor="ctr"/>
          <a:lstStyle/>
          <a:p>
            <a:pPr/>
          </a:p>
        </p:txBody>
      </p:sp>
      <p:sp>
        <p:nvSpPr>
          <p:cNvPr id="206" name="Numero diapositiva"/>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Logo">
    <p:spTree>
      <p:nvGrpSpPr>
        <p:cNvPr id="1" name=""/>
        <p:cNvGrpSpPr/>
        <p:nvPr/>
      </p:nvGrpSpPr>
      <p:grpSpPr>
        <a:xfrm>
          <a:off x="0" y="0"/>
          <a:ext cx="0" cy="0"/>
          <a:chOff x="0" y="0"/>
          <a:chExt cx="0" cy="0"/>
        </a:xfrm>
      </p:grpSpPr>
      <p:pic>
        <p:nvPicPr>
          <p:cNvPr id="213" name="Logo Over Orizzontale Colore.ai" descr="Logo Over Orizzontale Colore.ai"/>
          <p:cNvPicPr>
            <a:picLocks noChangeAspect="1"/>
          </p:cNvPicPr>
          <p:nvPr/>
        </p:nvPicPr>
        <p:blipFill>
          <a:blip r:embed="rId2">
            <a:extLst/>
          </a:blip>
          <a:stretch>
            <a:fillRect/>
          </a:stretch>
        </p:blipFill>
        <p:spPr>
          <a:xfrm>
            <a:off x="317500" y="12763500"/>
            <a:ext cx="1714500" cy="635000"/>
          </a:xfrm>
          <a:prstGeom prst="rect">
            <a:avLst/>
          </a:prstGeom>
          <a:ln w="12700">
            <a:miter lim="400000"/>
          </a:ln>
        </p:spPr>
      </p:pic>
      <p:sp>
        <p:nvSpPr>
          <p:cNvPr id="214"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inamico Blu">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21"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inamico Ner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28"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uota">
    <p:spTree>
      <p:nvGrpSpPr>
        <p:cNvPr id="1" name=""/>
        <p:cNvGrpSpPr/>
        <p:nvPr/>
      </p:nvGrpSpPr>
      <p:grpSpPr>
        <a:xfrm>
          <a:off x="0" y="0"/>
          <a:ext cx="0" cy="0"/>
          <a:chOff x="0" y="0"/>
          <a:chExt cx="0" cy="0"/>
        </a:xfrm>
      </p:grpSpPr>
      <p:sp>
        <p:nvSpPr>
          <p:cNvPr id="235"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Linea">
    <p:spTree>
      <p:nvGrpSpPr>
        <p:cNvPr id="1" name=""/>
        <p:cNvGrpSpPr/>
        <p:nvPr/>
      </p:nvGrpSpPr>
      <p:grpSpPr>
        <a:xfrm>
          <a:off x="0" y="0"/>
          <a:ext cx="0" cy="0"/>
          <a:chOff x="0" y="0"/>
          <a:chExt cx="0" cy="0"/>
        </a:xfrm>
      </p:grpSpPr>
      <p:sp>
        <p:nvSpPr>
          <p:cNvPr id="242" name="Linea"/>
          <p:cNvSpPr/>
          <p:nvPr/>
        </p:nvSpPr>
        <p:spPr>
          <a:xfrm flipH="1">
            <a:off x="1264167" y="1308099"/>
            <a:ext cx="5812" cy="11099801"/>
          </a:xfrm>
          <a:prstGeom prst="line">
            <a:avLst/>
          </a:prstGeom>
          <a:ln w="25400">
            <a:solidFill>
              <a:srgbClr val="48A0DA"/>
            </a:solidFill>
            <a:miter lim="400000"/>
            <a:headEnd type="oval"/>
            <a:tailEnd type="oval"/>
          </a:ln>
          <a:effectLst>
            <a:outerShdw sx="100000" sy="100000" kx="0" ky="0" algn="b" rotWithShape="0" blurRad="355600" dist="0" dir="0">
              <a:srgbClr val="000000">
                <a:alpha val="75000"/>
              </a:srgbClr>
            </a:outerShdw>
          </a:effectLst>
        </p:spPr>
        <p:txBody>
          <a:bodyPr lIns="50800" tIns="50800" rIns="50800" bIns="50800" anchor="ctr"/>
          <a:lstStyle/>
          <a:p>
            <a:pPr/>
          </a:p>
        </p:txBody>
      </p:sp>
      <p:sp>
        <p:nvSpPr>
          <p:cNvPr id="243"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e foto quadrata">
    <p:spTree>
      <p:nvGrpSpPr>
        <p:cNvPr id="1" name=""/>
        <p:cNvGrpSpPr/>
        <p:nvPr/>
      </p:nvGrpSpPr>
      <p:grpSpPr>
        <a:xfrm>
          <a:off x="0" y="0"/>
          <a:ext cx="0" cy="0"/>
          <a:chOff x="0" y="0"/>
          <a:chExt cx="0" cy="0"/>
        </a:xfrm>
      </p:grpSpPr>
      <p:sp>
        <p:nvSpPr>
          <p:cNvPr id="30" name="Primo piano visto di una mongolfiera vista dal basso"/>
          <p:cNvSpPr/>
          <p:nvPr>
            <p:ph type="pic" idx="21"/>
          </p:nvPr>
        </p:nvSpPr>
        <p:spPr>
          <a:xfrm>
            <a:off x="8903610" y="1270000"/>
            <a:ext cx="17231784" cy="11171740"/>
          </a:xfrm>
          <a:prstGeom prst="rect">
            <a:avLst/>
          </a:prstGeom>
        </p:spPr>
        <p:txBody>
          <a:bodyPr lIns="91439" tIns="45719" rIns="91439" bIns="45719">
            <a:noAutofit/>
          </a:bodyPr>
          <a:lstStyle/>
          <a:p>
            <a:pPr/>
          </a:p>
        </p:txBody>
      </p:sp>
      <p:pic>
        <p:nvPicPr>
          <p:cNvPr id="31" name="Immagine" descr="Immagine"/>
          <p:cNvPicPr>
            <a:picLocks noChangeAspect="1"/>
          </p:cNvPicPr>
          <p:nvPr/>
        </p:nvPicPr>
        <p:blipFill>
          <a:blip r:embed="rId2">
            <a:extLst/>
          </a:blip>
          <a:stretch>
            <a:fillRect/>
          </a:stretch>
        </p:blipFill>
        <p:spPr>
          <a:xfrm>
            <a:off x="-1333500" y="15532100"/>
            <a:ext cx="1572730" cy="635000"/>
          </a:xfrm>
          <a:prstGeom prst="rect">
            <a:avLst/>
          </a:prstGeom>
          <a:ln w="12700">
            <a:miter lim="400000"/>
          </a:ln>
        </p:spPr>
      </p:pic>
      <p:sp>
        <p:nvSpPr>
          <p:cNvPr id="32" name="Titolo…"/>
          <p:cNvSpPr txBox="1"/>
          <p:nvPr>
            <p:ph type="body" sz="half" idx="22"/>
          </p:nvPr>
        </p:nvSpPr>
        <p:spPr>
          <a:xfrm>
            <a:off x="2540000" y="1270000"/>
            <a:ext cx="8127008" cy="11176000"/>
          </a:xfrm>
          <a:prstGeom prst="rect">
            <a:avLst/>
          </a:prstGeom>
        </p:spPr>
        <p:txBody>
          <a:bodyPr/>
          <a:lstStyle/>
          <a:p>
            <a:pPr marL="0" indent="0">
              <a:lnSpc>
                <a:spcPct val="80000"/>
              </a:lnSpc>
              <a:spcBef>
                <a:spcPts val="8000"/>
              </a:spcBef>
              <a:buSzTx/>
              <a:buNone/>
              <a:defRPr spc="-144" sz="7200">
                <a:latin typeface="Barlow Thin"/>
                <a:ea typeface="Barlow Thin"/>
                <a:cs typeface="Barlow Thin"/>
                <a:sym typeface="Barlow Thin"/>
              </a:defRPr>
            </a:pPr>
            <a:r>
              <a:t>Titolo</a:t>
            </a:r>
          </a:p>
          <a:p>
            <a:pPr marL="0" indent="0" defTabSz="825500">
              <a:lnSpc>
                <a:spcPct val="100000"/>
              </a:lnSpc>
              <a:buSzTx/>
              <a:buNone/>
              <a:defRPr sz="4800">
                <a:latin typeface="Barlow Thin"/>
                <a:ea typeface="Barlow Thin"/>
                <a:cs typeface="Barlow Thin"/>
                <a:sym typeface="Barlow Thin"/>
              </a:defRPr>
            </a:pPr>
            <a:r>
              <a:t>Sottotitolo livello uno</a:t>
            </a:r>
          </a:p>
          <a:p>
            <a:pPr lvl="1" marL="0" indent="457200" defTabSz="825500">
              <a:lnSpc>
                <a:spcPct val="100000"/>
              </a:lnSpc>
              <a:buSzTx/>
              <a:buNone/>
              <a:defRPr sz="4800">
                <a:latin typeface="Barlow Thin"/>
                <a:ea typeface="Barlow Thin"/>
                <a:cs typeface="Barlow Thin"/>
                <a:sym typeface="Barlow Thin"/>
              </a:defRPr>
            </a:pPr>
            <a:r>
              <a:t>Sottotitolo livello due</a:t>
            </a:r>
          </a:p>
          <a:p>
            <a:pPr lvl="2" marL="0" indent="0" defTabSz="825500">
              <a:lnSpc>
                <a:spcPct val="100000"/>
              </a:lnSpc>
              <a:buSzTx/>
              <a:buNone/>
              <a:defRPr sz="4800">
                <a:latin typeface="Barlow Thin"/>
                <a:ea typeface="Barlow Thin"/>
                <a:cs typeface="Barlow Thin"/>
                <a:sym typeface="Barlow Thin"/>
              </a:defRPr>
            </a:pPr>
            <a:r>
              <a:t>Sottotitolo livello tre</a:t>
            </a:r>
          </a:p>
          <a:p>
            <a:pPr lvl="2" marL="0" indent="0">
              <a:buSzTx/>
              <a:buNone/>
            </a:pPr>
            <a:r>
              <a:t>Lorem ipsum dolor sit amet</a:t>
            </a:r>
          </a:p>
          <a:p>
            <a:pPr/>
            <a:r>
              <a:t>Corpo livello uno</a:t>
            </a:r>
          </a:p>
          <a:p>
            <a:pPr lvl="1"/>
            <a:r>
              <a:t>Corpo livello due</a:t>
            </a:r>
          </a:p>
          <a:p>
            <a:pPr lvl="2"/>
            <a:r>
              <a:t>Corpo livello tre</a:t>
            </a:r>
          </a:p>
          <a:p>
            <a:pPr lvl="3"/>
            <a:r>
              <a:t>Corpo livello quattro</a:t>
            </a:r>
          </a:p>
          <a:p>
            <a:pPr lvl="4"/>
            <a:r>
              <a:t>Corpo livello cinque</a:t>
            </a:r>
          </a:p>
        </p:txBody>
      </p:sp>
      <p:pic>
        <p:nvPicPr>
          <p:cNvPr id="33" name="Immagine" descr="Immagine"/>
          <p:cNvPicPr>
            <a:picLocks noChangeAspect="1"/>
          </p:cNvPicPr>
          <p:nvPr/>
        </p:nvPicPr>
        <p:blipFill>
          <a:blip r:embed="rId3">
            <a:extLst/>
          </a:blip>
          <a:stretch>
            <a:fillRect/>
          </a:stretch>
        </p:blipFill>
        <p:spPr>
          <a:xfrm>
            <a:off x="23431500" y="6540500"/>
            <a:ext cx="635000" cy="635000"/>
          </a:xfrm>
          <a:prstGeom prst="rect">
            <a:avLst/>
          </a:prstGeom>
          <a:ln w="12700">
            <a:miter lim="400000"/>
          </a:ln>
        </p:spPr>
      </p:pic>
      <p:sp>
        <p:nvSpPr>
          <p:cNvPr id="34" name="Linea"/>
          <p:cNvSpPr/>
          <p:nvPr/>
        </p:nvSpPr>
        <p:spPr>
          <a:xfrm flipH="1">
            <a:off x="1264167" y="1308099"/>
            <a:ext cx="5812" cy="11099801"/>
          </a:xfrm>
          <a:prstGeom prst="line">
            <a:avLst/>
          </a:prstGeom>
          <a:ln w="25400">
            <a:solidFill>
              <a:srgbClr val="48A0DA"/>
            </a:solidFill>
            <a:miter lim="400000"/>
            <a:headEnd type="oval"/>
            <a:tailEnd type="oval"/>
          </a:ln>
          <a:effectLst>
            <a:outerShdw sx="100000" sy="100000" kx="0" ky="0" algn="b" rotWithShape="0" blurRad="355600" dist="0" dir="0">
              <a:srgbClr val="000000">
                <a:alpha val="75000"/>
              </a:srgbClr>
            </a:outerShdw>
          </a:effectLst>
        </p:spPr>
        <p:txBody>
          <a:bodyPr lIns="50800" tIns="50800" rIns="50800" bIns="50800" anchor="ctr"/>
          <a:lstStyle/>
          <a:p>
            <a:pPr/>
          </a:p>
        </p:txBody>
      </p:sp>
      <p:sp>
        <p:nvSpPr>
          <p:cNvPr id="35" name="Numero diapositiva"/>
          <p:cNvSpPr txBox="1"/>
          <p:nvPr>
            <p:ph type="sldNum" sz="quarter" idx="2"/>
          </p:nvPr>
        </p:nvSpPr>
        <p:spPr>
          <a:xfrm>
            <a:off x="12027217" y="13078832"/>
            <a:ext cx="317069" cy="3810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e foto quadrata con angoli tondi">
    <p:spTree>
      <p:nvGrpSpPr>
        <p:cNvPr id="1" name=""/>
        <p:cNvGrpSpPr/>
        <p:nvPr/>
      </p:nvGrpSpPr>
      <p:grpSpPr>
        <a:xfrm>
          <a:off x="0" y="0"/>
          <a:ext cx="0" cy="0"/>
          <a:chOff x="0" y="0"/>
          <a:chExt cx="0" cy="0"/>
        </a:xfrm>
      </p:grpSpPr>
      <p:sp>
        <p:nvSpPr>
          <p:cNvPr id="42" name="Primo piano visto di una mongolfiera vista dal basso"/>
          <p:cNvSpPr/>
          <p:nvPr>
            <p:ph type="pic" idx="21"/>
          </p:nvPr>
        </p:nvSpPr>
        <p:spPr>
          <a:xfrm>
            <a:off x="8903610" y="1270000"/>
            <a:ext cx="17231784" cy="11171740"/>
          </a:xfrm>
          <a:prstGeom prst="rect">
            <a:avLst/>
          </a:prstGeom>
        </p:spPr>
        <p:txBody>
          <a:bodyPr lIns="91439" tIns="45719" rIns="91439" bIns="45719">
            <a:noAutofit/>
          </a:bodyPr>
          <a:lstStyle/>
          <a:p>
            <a:pPr/>
          </a:p>
        </p:txBody>
      </p:sp>
      <p:pic>
        <p:nvPicPr>
          <p:cNvPr id="43" name="Immagine" descr="Immagine"/>
          <p:cNvPicPr>
            <a:picLocks noChangeAspect="1"/>
          </p:cNvPicPr>
          <p:nvPr/>
        </p:nvPicPr>
        <p:blipFill>
          <a:blip r:embed="rId2">
            <a:extLst/>
          </a:blip>
          <a:stretch>
            <a:fillRect/>
          </a:stretch>
        </p:blipFill>
        <p:spPr>
          <a:xfrm>
            <a:off x="-1333500" y="15532100"/>
            <a:ext cx="1572730" cy="635000"/>
          </a:xfrm>
          <a:prstGeom prst="rect">
            <a:avLst/>
          </a:prstGeom>
          <a:ln w="12700">
            <a:miter lim="400000"/>
          </a:ln>
        </p:spPr>
      </p:pic>
      <p:sp>
        <p:nvSpPr>
          <p:cNvPr id="44" name="Titolo…"/>
          <p:cNvSpPr txBox="1"/>
          <p:nvPr>
            <p:ph type="body" sz="half" idx="22"/>
          </p:nvPr>
        </p:nvSpPr>
        <p:spPr>
          <a:xfrm>
            <a:off x="2540000" y="1270000"/>
            <a:ext cx="8127008" cy="11176000"/>
          </a:xfrm>
          <a:prstGeom prst="rect">
            <a:avLst/>
          </a:prstGeom>
        </p:spPr>
        <p:txBody>
          <a:bodyPr/>
          <a:lstStyle/>
          <a:p>
            <a:pPr marL="0" indent="0">
              <a:lnSpc>
                <a:spcPct val="80000"/>
              </a:lnSpc>
              <a:spcBef>
                <a:spcPts val="8000"/>
              </a:spcBef>
              <a:buSzTx/>
              <a:buNone/>
              <a:defRPr spc="-144" sz="7200">
                <a:latin typeface="Barlow Thin"/>
                <a:ea typeface="Barlow Thin"/>
                <a:cs typeface="Barlow Thin"/>
                <a:sym typeface="Barlow Thin"/>
              </a:defRPr>
            </a:pPr>
            <a:r>
              <a:t>Titolo</a:t>
            </a:r>
          </a:p>
          <a:p>
            <a:pPr marL="0" indent="0" defTabSz="825500">
              <a:lnSpc>
                <a:spcPct val="100000"/>
              </a:lnSpc>
              <a:buSzTx/>
              <a:buNone/>
              <a:defRPr sz="4800">
                <a:latin typeface="Barlow Thin"/>
                <a:ea typeface="Barlow Thin"/>
                <a:cs typeface="Barlow Thin"/>
                <a:sym typeface="Barlow Thin"/>
              </a:defRPr>
            </a:pPr>
            <a:r>
              <a:t>Sottotitolo livello uno</a:t>
            </a:r>
          </a:p>
          <a:p>
            <a:pPr lvl="1" marL="0" indent="457200" defTabSz="825500">
              <a:lnSpc>
                <a:spcPct val="100000"/>
              </a:lnSpc>
              <a:buSzTx/>
              <a:buNone/>
              <a:defRPr sz="4800">
                <a:latin typeface="Barlow Thin"/>
                <a:ea typeface="Barlow Thin"/>
                <a:cs typeface="Barlow Thin"/>
                <a:sym typeface="Barlow Thin"/>
              </a:defRPr>
            </a:pPr>
            <a:r>
              <a:t>Sottotitolo livello due</a:t>
            </a:r>
          </a:p>
          <a:p>
            <a:pPr lvl="2" marL="0" indent="0" defTabSz="825500">
              <a:lnSpc>
                <a:spcPct val="100000"/>
              </a:lnSpc>
              <a:buSzTx/>
              <a:buNone/>
              <a:defRPr sz="4800">
                <a:latin typeface="Barlow Thin"/>
                <a:ea typeface="Barlow Thin"/>
                <a:cs typeface="Barlow Thin"/>
                <a:sym typeface="Barlow Thin"/>
              </a:defRPr>
            </a:pPr>
            <a:r>
              <a:t>Sottotitolo livello tre</a:t>
            </a:r>
          </a:p>
          <a:p>
            <a:pPr lvl="2" marL="0" indent="0">
              <a:buSzTx/>
              <a:buNone/>
            </a:pPr>
            <a:r>
              <a:t>Lorem ipsum dolor sit amet</a:t>
            </a:r>
          </a:p>
          <a:p>
            <a:pPr/>
            <a:r>
              <a:t>Corpo livello uno</a:t>
            </a:r>
          </a:p>
          <a:p>
            <a:pPr lvl="1"/>
            <a:r>
              <a:t>Corpo livello due</a:t>
            </a:r>
          </a:p>
          <a:p>
            <a:pPr lvl="2"/>
            <a:r>
              <a:t>Corpo livello tre</a:t>
            </a:r>
          </a:p>
          <a:p>
            <a:pPr lvl="3"/>
            <a:r>
              <a:t>Corpo livello quattro</a:t>
            </a:r>
          </a:p>
          <a:p>
            <a:pPr lvl="4"/>
            <a:r>
              <a:t>Corpo livello cinque</a:t>
            </a:r>
          </a:p>
        </p:txBody>
      </p:sp>
      <p:pic>
        <p:nvPicPr>
          <p:cNvPr id="45" name="Immagine" descr="Immagine"/>
          <p:cNvPicPr>
            <a:picLocks noChangeAspect="1"/>
          </p:cNvPicPr>
          <p:nvPr/>
        </p:nvPicPr>
        <p:blipFill>
          <a:blip r:embed="rId3">
            <a:extLst/>
          </a:blip>
          <a:stretch>
            <a:fillRect/>
          </a:stretch>
        </p:blipFill>
        <p:spPr>
          <a:xfrm>
            <a:off x="23431500" y="6540500"/>
            <a:ext cx="635000" cy="635000"/>
          </a:xfrm>
          <a:prstGeom prst="rect">
            <a:avLst/>
          </a:prstGeom>
          <a:ln w="12700">
            <a:miter lim="400000"/>
          </a:ln>
        </p:spPr>
      </p:pic>
      <p:sp>
        <p:nvSpPr>
          <p:cNvPr id="46" name="Linea"/>
          <p:cNvSpPr/>
          <p:nvPr/>
        </p:nvSpPr>
        <p:spPr>
          <a:xfrm flipH="1">
            <a:off x="1264167" y="1308099"/>
            <a:ext cx="5812" cy="11099801"/>
          </a:xfrm>
          <a:prstGeom prst="line">
            <a:avLst/>
          </a:prstGeom>
          <a:ln w="25400">
            <a:solidFill>
              <a:srgbClr val="48A0DA"/>
            </a:solidFill>
            <a:miter lim="400000"/>
            <a:headEnd type="oval"/>
            <a:tailEnd type="oval"/>
          </a:ln>
          <a:effectLst>
            <a:outerShdw sx="100000" sy="100000" kx="0" ky="0" algn="b" rotWithShape="0" blurRad="355600" dist="0" dir="0">
              <a:srgbClr val="000000">
                <a:alpha val="75000"/>
              </a:srgbClr>
            </a:outerShdw>
          </a:effectLst>
        </p:spPr>
        <p:txBody>
          <a:bodyPr lIns="50800" tIns="50800" rIns="50800" bIns="50800" anchor="ctr"/>
          <a:lstStyle/>
          <a:p>
            <a:pPr/>
          </a:p>
        </p:txBody>
      </p:sp>
      <p:sp>
        <p:nvSpPr>
          <p:cNvPr id="47" name="Numero diapositiva"/>
          <p:cNvSpPr txBox="1"/>
          <p:nvPr>
            <p:ph type="sldNum" sz="quarter" idx="2"/>
          </p:nvPr>
        </p:nvSpPr>
        <p:spPr>
          <a:xfrm>
            <a:off x="12027217" y="13078832"/>
            <a:ext cx="317069" cy="3810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e foto tonda">
    <p:spTree>
      <p:nvGrpSpPr>
        <p:cNvPr id="1" name=""/>
        <p:cNvGrpSpPr/>
        <p:nvPr/>
      </p:nvGrpSpPr>
      <p:grpSpPr>
        <a:xfrm>
          <a:off x="0" y="0"/>
          <a:ext cx="0" cy="0"/>
          <a:chOff x="0" y="0"/>
          <a:chExt cx="0" cy="0"/>
        </a:xfrm>
      </p:grpSpPr>
      <p:sp>
        <p:nvSpPr>
          <p:cNvPr id="54" name="Primo piano visto di una mongolfiera vista dal basso"/>
          <p:cNvSpPr/>
          <p:nvPr>
            <p:ph type="pic" idx="21"/>
          </p:nvPr>
        </p:nvSpPr>
        <p:spPr>
          <a:xfrm>
            <a:off x="8903610" y="1270000"/>
            <a:ext cx="17231784" cy="11171740"/>
          </a:xfrm>
          <a:prstGeom prst="rect">
            <a:avLst/>
          </a:prstGeom>
        </p:spPr>
        <p:txBody>
          <a:bodyPr lIns="91439" tIns="45719" rIns="91439" bIns="45719">
            <a:noAutofit/>
          </a:bodyPr>
          <a:lstStyle/>
          <a:p>
            <a:pPr/>
          </a:p>
        </p:txBody>
      </p:sp>
      <p:pic>
        <p:nvPicPr>
          <p:cNvPr id="55" name="Immagine" descr="Immagine"/>
          <p:cNvPicPr>
            <a:picLocks noChangeAspect="1"/>
          </p:cNvPicPr>
          <p:nvPr/>
        </p:nvPicPr>
        <p:blipFill>
          <a:blip r:embed="rId2">
            <a:extLst/>
          </a:blip>
          <a:stretch>
            <a:fillRect/>
          </a:stretch>
        </p:blipFill>
        <p:spPr>
          <a:xfrm>
            <a:off x="-1333500" y="15532100"/>
            <a:ext cx="1572730" cy="635000"/>
          </a:xfrm>
          <a:prstGeom prst="rect">
            <a:avLst/>
          </a:prstGeom>
          <a:ln w="12700">
            <a:miter lim="400000"/>
          </a:ln>
        </p:spPr>
      </p:pic>
      <p:sp>
        <p:nvSpPr>
          <p:cNvPr id="56" name="Titolo…"/>
          <p:cNvSpPr txBox="1"/>
          <p:nvPr>
            <p:ph type="body" sz="half" idx="22"/>
          </p:nvPr>
        </p:nvSpPr>
        <p:spPr>
          <a:xfrm>
            <a:off x="2540000" y="1270000"/>
            <a:ext cx="8127008" cy="11176000"/>
          </a:xfrm>
          <a:prstGeom prst="rect">
            <a:avLst/>
          </a:prstGeom>
        </p:spPr>
        <p:txBody>
          <a:bodyPr/>
          <a:lstStyle/>
          <a:p>
            <a:pPr marL="0" indent="0">
              <a:lnSpc>
                <a:spcPct val="80000"/>
              </a:lnSpc>
              <a:spcBef>
                <a:spcPts val="8000"/>
              </a:spcBef>
              <a:buSzTx/>
              <a:buNone/>
              <a:defRPr spc="-144" sz="7200">
                <a:latin typeface="Barlow Thin"/>
                <a:ea typeface="Barlow Thin"/>
                <a:cs typeface="Barlow Thin"/>
                <a:sym typeface="Barlow Thin"/>
              </a:defRPr>
            </a:pPr>
            <a:r>
              <a:t>Titolo</a:t>
            </a:r>
          </a:p>
          <a:p>
            <a:pPr marL="0" indent="0" defTabSz="825500">
              <a:lnSpc>
                <a:spcPct val="100000"/>
              </a:lnSpc>
              <a:buSzTx/>
              <a:buNone/>
              <a:defRPr sz="4800">
                <a:latin typeface="Barlow Thin"/>
                <a:ea typeface="Barlow Thin"/>
                <a:cs typeface="Barlow Thin"/>
                <a:sym typeface="Barlow Thin"/>
              </a:defRPr>
            </a:pPr>
            <a:r>
              <a:t>Sottotitolo livello uno</a:t>
            </a:r>
          </a:p>
          <a:p>
            <a:pPr lvl="1" marL="0" indent="457200" defTabSz="825500">
              <a:lnSpc>
                <a:spcPct val="100000"/>
              </a:lnSpc>
              <a:buSzTx/>
              <a:buNone/>
              <a:defRPr sz="4800">
                <a:latin typeface="Barlow Thin"/>
                <a:ea typeface="Barlow Thin"/>
                <a:cs typeface="Barlow Thin"/>
                <a:sym typeface="Barlow Thin"/>
              </a:defRPr>
            </a:pPr>
            <a:r>
              <a:t>Sottotitolo livello due</a:t>
            </a:r>
          </a:p>
          <a:p>
            <a:pPr lvl="2" marL="0" indent="0" defTabSz="825500">
              <a:lnSpc>
                <a:spcPct val="100000"/>
              </a:lnSpc>
              <a:buSzTx/>
              <a:buNone/>
              <a:defRPr sz="4800">
                <a:latin typeface="Barlow Thin"/>
                <a:ea typeface="Barlow Thin"/>
                <a:cs typeface="Barlow Thin"/>
                <a:sym typeface="Barlow Thin"/>
              </a:defRPr>
            </a:pPr>
            <a:r>
              <a:t>Sottotitolo livello tre</a:t>
            </a:r>
          </a:p>
          <a:p>
            <a:pPr lvl="2" marL="0" indent="0">
              <a:buSzTx/>
              <a:buNone/>
            </a:pPr>
            <a:r>
              <a:t>Lorem ipsum dolor sit amet</a:t>
            </a:r>
          </a:p>
          <a:p>
            <a:pPr/>
            <a:r>
              <a:t>Corpo livello uno</a:t>
            </a:r>
          </a:p>
          <a:p>
            <a:pPr lvl="1"/>
            <a:r>
              <a:t>Corpo livello due</a:t>
            </a:r>
          </a:p>
          <a:p>
            <a:pPr lvl="2"/>
            <a:r>
              <a:t>Corpo livello tre</a:t>
            </a:r>
          </a:p>
          <a:p>
            <a:pPr lvl="3"/>
            <a:r>
              <a:t>Corpo livello quattro</a:t>
            </a:r>
          </a:p>
          <a:p>
            <a:pPr lvl="4"/>
            <a:r>
              <a:t>Corpo livello cinque</a:t>
            </a:r>
          </a:p>
        </p:txBody>
      </p:sp>
      <p:pic>
        <p:nvPicPr>
          <p:cNvPr id="57" name="Immagine" descr="Immagine"/>
          <p:cNvPicPr>
            <a:picLocks noChangeAspect="1"/>
          </p:cNvPicPr>
          <p:nvPr/>
        </p:nvPicPr>
        <p:blipFill>
          <a:blip r:embed="rId3">
            <a:extLst/>
          </a:blip>
          <a:stretch>
            <a:fillRect/>
          </a:stretch>
        </p:blipFill>
        <p:spPr>
          <a:xfrm>
            <a:off x="23431500" y="6540500"/>
            <a:ext cx="635000" cy="635000"/>
          </a:xfrm>
          <a:prstGeom prst="rect">
            <a:avLst/>
          </a:prstGeom>
          <a:ln w="12700">
            <a:miter lim="400000"/>
          </a:ln>
        </p:spPr>
      </p:pic>
      <p:sp>
        <p:nvSpPr>
          <p:cNvPr id="58" name="Linea"/>
          <p:cNvSpPr/>
          <p:nvPr/>
        </p:nvSpPr>
        <p:spPr>
          <a:xfrm flipH="1">
            <a:off x="1264167" y="1308099"/>
            <a:ext cx="5812" cy="11099801"/>
          </a:xfrm>
          <a:prstGeom prst="line">
            <a:avLst/>
          </a:prstGeom>
          <a:ln w="25400">
            <a:solidFill>
              <a:srgbClr val="48A0DA"/>
            </a:solidFill>
            <a:miter lim="400000"/>
            <a:headEnd type="oval"/>
            <a:tailEnd type="oval"/>
          </a:ln>
          <a:effectLst>
            <a:outerShdw sx="100000" sy="100000" kx="0" ky="0" algn="b" rotWithShape="0" blurRad="355600" dist="0" dir="0">
              <a:srgbClr val="000000">
                <a:alpha val="75000"/>
              </a:srgbClr>
            </a:outerShdw>
          </a:effectLst>
        </p:spPr>
        <p:txBody>
          <a:bodyPr lIns="50800" tIns="50800" rIns="50800" bIns="50800" anchor="ctr"/>
          <a:lstStyle/>
          <a:p>
            <a:pPr/>
          </a:p>
        </p:txBody>
      </p:sp>
      <p:sp>
        <p:nvSpPr>
          <p:cNvPr id="59" name="Numero diapositiva"/>
          <p:cNvSpPr txBox="1"/>
          <p:nvPr>
            <p:ph type="sldNum" sz="quarter" idx="2"/>
          </p:nvPr>
        </p:nvSpPr>
        <p:spPr>
          <a:xfrm>
            <a:off x="12027217" y="13078832"/>
            <a:ext cx="317069" cy="3810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e foto rettangolare">
    <p:spTree>
      <p:nvGrpSpPr>
        <p:cNvPr id="1" name=""/>
        <p:cNvGrpSpPr/>
        <p:nvPr/>
      </p:nvGrpSpPr>
      <p:grpSpPr>
        <a:xfrm>
          <a:off x="0" y="0"/>
          <a:ext cx="0" cy="0"/>
          <a:chOff x="0" y="0"/>
          <a:chExt cx="0" cy="0"/>
        </a:xfrm>
      </p:grpSpPr>
      <p:sp>
        <p:nvSpPr>
          <p:cNvPr id="66" name="Primo piano visto di una mongolfiera vista dal basso"/>
          <p:cNvSpPr/>
          <p:nvPr>
            <p:ph type="pic" idx="21"/>
          </p:nvPr>
        </p:nvSpPr>
        <p:spPr>
          <a:xfrm>
            <a:off x="13805811" y="1270000"/>
            <a:ext cx="17231783" cy="11171740"/>
          </a:xfrm>
          <a:prstGeom prst="rect">
            <a:avLst/>
          </a:prstGeom>
        </p:spPr>
        <p:txBody>
          <a:bodyPr lIns="91439" tIns="45719" rIns="91439" bIns="45719">
            <a:noAutofit/>
          </a:bodyPr>
          <a:lstStyle/>
          <a:p>
            <a:pPr/>
          </a:p>
        </p:txBody>
      </p:sp>
      <p:sp>
        <p:nvSpPr>
          <p:cNvPr id="67" name="Titolo…"/>
          <p:cNvSpPr txBox="1"/>
          <p:nvPr>
            <p:ph type="body" idx="22"/>
          </p:nvPr>
        </p:nvSpPr>
        <p:spPr>
          <a:xfrm>
            <a:off x="2540000" y="1270000"/>
            <a:ext cx="13716000" cy="11176000"/>
          </a:xfrm>
          <a:prstGeom prst="rect">
            <a:avLst/>
          </a:prstGeom>
        </p:spPr>
        <p:txBody>
          <a:bodyPr/>
          <a:lstStyle/>
          <a:p>
            <a:pPr marL="0" indent="0">
              <a:lnSpc>
                <a:spcPct val="80000"/>
              </a:lnSpc>
              <a:spcBef>
                <a:spcPts val="8000"/>
              </a:spcBef>
              <a:buSzTx/>
              <a:buNone/>
              <a:defRPr spc="-144" sz="7200">
                <a:latin typeface="Barlow Thin"/>
                <a:ea typeface="Barlow Thin"/>
                <a:cs typeface="Barlow Thin"/>
                <a:sym typeface="Barlow Thin"/>
              </a:defRPr>
            </a:pPr>
            <a:r>
              <a:t>Titolo</a:t>
            </a:r>
          </a:p>
          <a:p>
            <a:pPr marL="0" indent="0" defTabSz="825500">
              <a:lnSpc>
                <a:spcPct val="100000"/>
              </a:lnSpc>
              <a:buSzTx/>
              <a:buNone/>
              <a:defRPr sz="4800">
                <a:latin typeface="Barlow Thin"/>
                <a:ea typeface="Barlow Thin"/>
                <a:cs typeface="Barlow Thin"/>
                <a:sym typeface="Barlow Thin"/>
              </a:defRPr>
            </a:pPr>
            <a:r>
              <a:t>Sottotitolo livello uno</a:t>
            </a:r>
          </a:p>
          <a:p>
            <a:pPr lvl="1" marL="0" indent="457200" defTabSz="825500">
              <a:lnSpc>
                <a:spcPct val="100000"/>
              </a:lnSpc>
              <a:buSzTx/>
              <a:buNone/>
              <a:defRPr sz="4800">
                <a:latin typeface="Barlow Thin"/>
                <a:ea typeface="Barlow Thin"/>
                <a:cs typeface="Barlow Thin"/>
                <a:sym typeface="Barlow Thin"/>
              </a:defRPr>
            </a:pPr>
            <a:r>
              <a:t>Sottotitolo livello due</a:t>
            </a:r>
          </a:p>
          <a:p>
            <a:pPr lvl="2" marL="0" indent="0" defTabSz="825500">
              <a:lnSpc>
                <a:spcPct val="100000"/>
              </a:lnSpc>
              <a:buSzTx/>
              <a:buNone/>
              <a:defRPr sz="4800">
                <a:latin typeface="Barlow Thin"/>
                <a:ea typeface="Barlow Thin"/>
                <a:cs typeface="Barlow Thin"/>
                <a:sym typeface="Barlow Thin"/>
              </a:defRPr>
            </a:pPr>
            <a:r>
              <a:t>Sottotitolo livello tre</a:t>
            </a:r>
          </a:p>
          <a:p>
            <a:pPr lvl="2" marL="0" indent="0">
              <a:buSzTx/>
              <a:buNone/>
            </a:pPr>
            <a:r>
              <a:t>Lorem ipsum dolor sit amet</a:t>
            </a:r>
          </a:p>
          <a:p>
            <a:pPr/>
            <a:r>
              <a:t>Corpo livello uno</a:t>
            </a:r>
          </a:p>
          <a:p>
            <a:pPr lvl="1"/>
            <a:r>
              <a:t>Corpo livello due</a:t>
            </a:r>
          </a:p>
          <a:p>
            <a:pPr lvl="2"/>
            <a:r>
              <a:t>Corpo livello tre</a:t>
            </a:r>
          </a:p>
          <a:p>
            <a:pPr lvl="3"/>
            <a:r>
              <a:t>Corpo livello quattro</a:t>
            </a:r>
          </a:p>
          <a:p>
            <a:pPr lvl="4"/>
            <a:r>
              <a:t>Corpo livello cinque</a:t>
            </a:r>
          </a:p>
        </p:txBody>
      </p:sp>
      <p:sp>
        <p:nvSpPr>
          <p:cNvPr id="68" name="Linea"/>
          <p:cNvSpPr/>
          <p:nvPr/>
        </p:nvSpPr>
        <p:spPr>
          <a:xfrm flipH="1">
            <a:off x="1264167" y="1308099"/>
            <a:ext cx="5812" cy="11099801"/>
          </a:xfrm>
          <a:prstGeom prst="line">
            <a:avLst/>
          </a:prstGeom>
          <a:ln w="25400">
            <a:solidFill>
              <a:srgbClr val="48A0DA"/>
            </a:solidFill>
            <a:miter lim="400000"/>
            <a:headEnd type="oval"/>
            <a:tailEnd type="oval"/>
          </a:ln>
          <a:effectLst>
            <a:outerShdw sx="100000" sy="100000" kx="0" ky="0" algn="b" rotWithShape="0" blurRad="355600" dist="0" dir="0">
              <a:srgbClr val="000000">
                <a:alpha val="75000"/>
              </a:srgbClr>
            </a:outerShdw>
          </a:effectLst>
        </p:spPr>
        <p:txBody>
          <a:bodyPr lIns="50800" tIns="50800" rIns="50800" bIns="50800" anchor="ctr"/>
          <a:lstStyle/>
          <a:p>
            <a:pPr/>
          </a:p>
        </p:txBody>
      </p:sp>
      <p:pic>
        <p:nvPicPr>
          <p:cNvPr id="69" name="Immagine" descr="Immagine"/>
          <p:cNvPicPr>
            <a:picLocks noChangeAspect="1"/>
          </p:cNvPicPr>
          <p:nvPr/>
        </p:nvPicPr>
        <p:blipFill>
          <a:blip r:embed="rId2">
            <a:extLst/>
          </a:blip>
          <a:stretch>
            <a:fillRect/>
          </a:stretch>
        </p:blipFill>
        <p:spPr>
          <a:xfrm>
            <a:off x="23431500" y="6540500"/>
            <a:ext cx="635000" cy="635000"/>
          </a:xfrm>
          <a:prstGeom prst="rect">
            <a:avLst/>
          </a:prstGeom>
          <a:ln w="12700">
            <a:miter lim="400000"/>
          </a:ln>
        </p:spPr>
      </p:pic>
      <p:sp>
        <p:nvSpPr>
          <p:cNvPr id="70" name="Numero diapositiva"/>
          <p:cNvSpPr txBox="1"/>
          <p:nvPr>
            <p:ph type="sldNum" sz="quarter" idx="2"/>
          </p:nvPr>
        </p:nvSpPr>
        <p:spPr>
          <a:xfrm>
            <a:off x="12027217" y="13078832"/>
            <a:ext cx="317069" cy="3810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su foto">
    <p:spTree>
      <p:nvGrpSpPr>
        <p:cNvPr id="1" name=""/>
        <p:cNvGrpSpPr/>
        <p:nvPr/>
      </p:nvGrpSpPr>
      <p:grpSpPr>
        <a:xfrm>
          <a:off x="0" y="0"/>
          <a:ext cx="0" cy="0"/>
          <a:chOff x="0" y="0"/>
          <a:chExt cx="0" cy="0"/>
        </a:xfrm>
      </p:grpSpPr>
      <p:sp>
        <p:nvSpPr>
          <p:cNvPr id="77" name="Primo piano visto di una mongolfiera vista dal basso"/>
          <p:cNvSpPr/>
          <p:nvPr>
            <p:ph type="pic" idx="21"/>
          </p:nvPr>
        </p:nvSpPr>
        <p:spPr>
          <a:xfrm>
            <a:off x="8740732" y="-1"/>
            <a:ext cx="20651874" cy="13716001"/>
          </a:xfrm>
          <a:prstGeom prst="rect">
            <a:avLst/>
          </a:prstGeom>
        </p:spPr>
        <p:txBody>
          <a:bodyPr lIns="91439" tIns="45719" rIns="91439" bIns="45719">
            <a:noAutofit/>
          </a:bodyPr>
          <a:lstStyle/>
          <a:p>
            <a:pPr/>
          </a:p>
        </p:txBody>
      </p:sp>
      <p:pic>
        <p:nvPicPr>
          <p:cNvPr id="78" name="Immagine" descr="Immagine"/>
          <p:cNvPicPr>
            <a:picLocks noChangeAspect="1"/>
          </p:cNvPicPr>
          <p:nvPr/>
        </p:nvPicPr>
        <p:blipFill>
          <a:blip r:embed="rId2">
            <a:extLst/>
          </a:blip>
          <a:stretch>
            <a:fillRect/>
          </a:stretch>
        </p:blipFill>
        <p:spPr>
          <a:xfrm>
            <a:off x="1270000" y="4960751"/>
            <a:ext cx="9398000" cy="3794498"/>
          </a:xfrm>
          <a:prstGeom prst="rect">
            <a:avLst/>
          </a:prstGeom>
          <a:ln w="12700">
            <a:miter lim="400000"/>
          </a:ln>
        </p:spPr>
      </p:pic>
      <p:sp>
        <p:nvSpPr>
          <p:cNvPr id="79" name="Tecnologie integrate  per la sostenibilità energetica"/>
          <p:cNvSpPr txBox="1"/>
          <p:nvPr>
            <p:ph type="body" sz="quarter" idx="22"/>
          </p:nvPr>
        </p:nvSpPr>
        <p:spPr>
          <a:xfrm>
            <a:off x="15003670" y="5391546"/>
            <a:ext cx="8132438" cy="2932908"/>
          </a:xfrm>
          <a:prstGeom prst="rect">
            <a:avLst/>
          </a:prstGeom>
        </p:spPr>
        <p:txBody>
          <a:bodyPr anchor="ctr"/>
          <a:lstStyle/>
          <a:p>
            <a:pPr marL="0" indent="0" defTabSz="825500">
              <a:lnSpc>
                <a:spcPct val="80000"/>
              </a:lnSpc>
              <a:spcBef>
                <a:spcPts val="4000"/>
              </a:spcBef>
              <a:buSzTx/>
              <a:buNone/>
              <a:defRPr sz="6000">
                <a:solidFill>
                  <a:srgbClr val="FFFFFF"/>
                </a:solidFill>
                <a:latin typeface="+mj-lt"/>
                <a:ea typeface="+mj-ea"/>
                <a:cs typeface="+mj-cs"/>
                <a:sym typeface="Barlow Regular"/>
              </a:defRPr>
            </a:pPr>
            <a:r>
              <a:t>Tecnologie integrate </a:t>
            </a:r>
            <a:br/>
            <a:r>
              <a:t>per la sostenibilità energetica</a:t>
            </a:r>
          </a:p>
        </p:txBody>
      </p:sp>
      <p:sp>
        <p:nvSpPr>
          <p:cNvPr id="80" name="Numero diapositiva"/>
          <p:cNvSpPr txBox="1"/>
          <p:nvPr>
            <p:ph type="sldNum" sz="quarter" idx="2"/>
          </p:nvPr>
        </p:nvSpPr>
        <p:spPr>
          <a:xfrm>
            <a:off x="12027217" y="13078832"/>
            <a:ext cx="317069" cy="3810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e foto rettangolare con corni">
    <p:spTree>
      <p:nvGrpSpPr>
        <p:cNvPr id="1" name=""/>
        <p:cNvGrpSpPr/>
        <p:nvPr/>
      </p:nvGrpSpPr>
      <p:grpSpPr>
        <a:xfrm>
          <a:off x="0" y="0"/>
          <a:ext cx="0" cy="0"/>
          <a:chOff x="0" y="0"/>
          <a:chExt cx="0" cy="0"/>
        </a:xfrm>
      </p:grpSpPr>
      <p:sp>
        <p:nvSpPr>
          <p:cNvPr id="87" name="Rettangolo"/>
          <p:cNvSpPr/>
          <p:nvPr/>
        </p:nvSpPr>
        <p:spPr>
          <a:xfrm>
            <a:off x="16259573" y="-4021"/>
            <a:ext cx="8124427" cy="13724042"/>
          </a:xfrm>
          <a:prstGeom prst="rect">
            <a:avLst/>
          </a:prstGeom>
          <a:solidFill>
            <a:srgbClr val="000000"/>
          </a:solidFill>
          <a:ln w="12700">
            <a:miter lim="400000"/>
          </a:ln>
        </p:spPr>
        <p:txBody>
          <a:bodyPr lIns="50800" tIns="50800" rIns="50800" bIns="50800" anchor="ctr"/>
          <a:lstStyle/>
          <a:p>
            <a:pPr defTabSz="825500">
              <a:defRPr sz="3200">
                <a:solidFill>
                  <a:srgbClr val="FFFFFF"/>
                </a:solidFill>
                <a:latin typeface="Barlow Medium"/>
                <a:ea typeface="Barlow Medium"/>
                <a:cs typeface="Barlow Medium"/>
                <a:sym typeface="Barlow Medium"/>
              </a:defRPr>
            </a:pPr>
          </a:p>
        </p:txBody>
      </p:sp>
      <p:sp>
        <p:nvSpPr>
          <p:cNvPr id="88" name="Primo piano visto di una mongolfiera vista dal basso"/>
          <p:cNvSpPr/>
          <p:nvPr>
            <p:ph type="pic" idx="21"/>
          </p:nvPr>
        </p:nvSpPr>
        <p:spPr>
          <a:xfrm>
            <a:off x="13805811" y="1270000"/>
            <a:ext cx="17231783" cy="11171740"/>
          </a:xfrm>
          <a:prstGeom prst="rect">
            <a:avLst/>
          </a:prstGeom>
        </p:spPr>
        <p:txBody>
          <a:bodyPr lIns="91439" tIns="45719" rIns="91439" bIns="45719">
            <a:noAutofit/>
          </a:bodyPr>
          <a:lstStyle/>
          <a:p>
            <a:pPr/>
          </a:p>
        </p:txBody>
      </p:sp>
      <p:sp>
        <p:nvSpPr>
          <p:cNvPr id="89" name="Titolo…"/>
          <p:cNvSpPr txBox="1"/>
          <p:nvPr>
            <p:ph type="body" idx="22"/>
          </p:nvPr>
        </p:nvSpPr>
        <p:spPr>
          <a:xfrm>
            <a:off x="2540892" y="1270000"/>
            <a:ext cx="12451260" cy="11176000"/>
          </a:xfrm>
          <a:prstGeom prst="rect">
            <a:avLst/>
          </a:prstGeom>
        </p:spPr>
        <p:txBody>
          <a:bodyPr/>
          <a:lstStyle/>
          <a:p>
            <a:pPr marL="0" indent="0">
              <a:lnSpc>
                <a:spcPct val="80000"/>
              </a:lnSpc>
              <a:spcBef>
                <a:spcPts val="8000"/>
              </a:spcBef>
              <a:buSzTx/>
              <a:buNone/>
              <a:defRPr spc="-144" sz="7200">
                <a:latin typeface="Barlow Thin"/>
                <a:ea typeface="Barlow Thin"/>
                <a:cs typeface="Barlow Thin"/>
                <a:sym typeface="Barlow Thin"/>
              </a:defRPr>
            </a:pPr>
            <a:r>
              <a:t>Titolo</a:t>
            </a:r>
          </a:p>
          <a:p>
            <a:pPr marL="0" indent="0" defTabSz="825500">
              <a:lnSpc>
                <a:spcPct val="100000"/>
              </a:lnSpc>
              <a:buSzTx/>
              <a:buNone/>
              <a:defRPr sz="4800">
                <a:latin typeface="Barlow Thin"/>
                <a:ea typeface="Barlow Thin"/>
                <a:cs typeface="Barlow Thin"/>
                <a:sym typeface="Barlow Thin"/>
              </a:defRPr>
            </a:pPr>
            <a:r>
              <a:t>Sottotitolo livello uno</a:t>
            </a:r>
          </a:p>
          <a:p>
            <a:pPr lvl="1" marL="0" indent="457200" defTabSz="825500">
              <a:lnSpc>
                <a:spcPct val="100000"/>
              </a:lnSpc>
              <a:buSzTx/>
              <a:buNone/>
              <a:defRPr sz="4800">
                <a:latin typeface="Barlow Thin"/>
                <a:ea typeface="Barlow Thin"/>
                <a:cs typeface="Barlow Thin"/>
                <a:sym typeface="Barlow Thin"/>
              </a:defRPr>
            </a:pPr>
            <a:r>
              <a:t>Sottotitolo livello due</a:t>
            </a:r>
          </a:p>
          <a:p>
            <a:pPr lvl="2" marL="0" indent="0" defTabSz="825500">
              <a:lnSpc>
                <a:spcPct val="100000"/>
              </a:lnSpc>
              <a:buSzTx/>
              <a:buNone/>
              <a:defRPr sz="4800">
                <a:latin typeface="Barlow Thin"/>
                <a:ea typeface="Barlow Thin"/>
                <a:cs typeface="Barlow Thin"/>
                <a:sym typeface="Barlow Thin"/>
              </a:defRPr>
            </a:pPr>
            <a:r>
              <a:t>Sottotitolo livello tre</a:t>
            </a:r>
          </a:p>
          <a:p>
            <a:pPr lvl="2" marL="0" indent="0">
              <a:buSzTx/>
              <a:buNone/>
            </a:pPr>
            <a:r>
              <a:t>Lorem ipsum dolor sit amet</a:t>
            </a:r>
          </a:p>
          <a:p>
            <a:pPr/>
            <a:r>
              <a:t>Corpo livello uno</a:t>
            </a:r>
          </a:p>
          <a:p>
            <a:pPr lvl="1"/>
            <a:r>
              <a:t>Corpo livello due</a:t>
            </a:r>
          </a:p>
          <a:p>
            <a:pPr lvl="2"/>
            <a:r>
              <a:t>Corpo livello tre</a:t>
            </a:r>
          </a:p>
          <a:p>
            <a:pPr lvl="3"/>
            <a:r>
              <a:t>Corpo livello quattro</a:t>
            </a:r>
          </a:p>
          <a:p>
            <a:pPr lvl="4"/>
            <a:r>
              <a:t>Corpo livello cinque</a:t>
            </a:r>
          </a:p>
        </p:txBody>
      </p:sp>
      <p:sp>
        <p:nvSpPr>
          <p:cNvPr id="90" name="Linea"/>
          <p:cNvSpPr/>
          <p:nvPr/>
        </p:nvSpPr>
        <p:spPr>
          <a:xfrm flipH="1">
            <a:off x="1264167" y="1308099"/>
            <a:ext cx="5812" cy="11099801"/>
          </a:xfrm>
          <a:prstGeom prst="line">
            <a:avLst/>
          </a:prstGeom>
          <a:ln w="25400">
            <a:solidFill>
              <a:srgbClr val="48A0DA"/>
            </a:solidFill>
            <a:miter lim="400000"/>
            <a:headEnd type="oval"/>
            <a:tailEnd type="oval"/>
          </a:ln>
          <a:effectLst>
            <a:outerShdw sx="100000" sy="100000" kx="0" ky="0" algn="b" rotWithShape="0" blurRad="355600" dist="0" dir="0">
              <a:srgbClr val="000000">
                <a:alpha val="75000"/>
              </a:srgbClr>
            </a:outerShdw>
          </a:effectLst>
        </p:spPr>
        <p:txBody>
          <a:bodyPr lIns="50800" tIns="50800" rIns="50800" bIns="50800" anchor="ctr"/>
          <a:lstStyle/>
          <a:p>
            <a:pPr/>
          </a:p>
        </p:txBody>
      </p:sp>
      <p:pic>
        <p:nvPicPr>
          <p:cNvPr id="91" name="Immagine" descr="Immagine"/>
          <p:cNvPicPr>
            <a:picLocks noChangeAspect="1"/>
          </p:cNvPicPr>
          <p:nvPr/>
        </p:nvPicPr>
        <p:blipFill>
          <a:blip r:embed="rId2">
            <a:extLst/>
          </a:blip>
          <a:stretch>
            <a:fillRect/>
          </a:stretch>
        </p:blipFill>
        <p:spPr>
          <a:xfrm>
            <a:off x="317500" y="6540500"/>
            <a:ext cx="635000" cy="635000"/>
          </a:xfrm>
          <a:prstGeom prst="rect">
            <a:avLst/>
          </a:prstGeom>
          <a:ln w="12700">
            <a:miter lim="400000"/>
          </a:ln>
        </p:spPr>
      </p:pic>
      <p:sp>
        <p:nvSpPr>
          <p:cNvPr id="92" name="Numero diapositiva"/>
          <p:cNvSpPr txBox="1"/>
          <p:nvPr>
            <p:ph type="sldNum" sz="quarter" idx="2"/>
          </p:nvPr>
        </p:nvSpPr>
        <p:spPr>
          <a:xfrm>
            <a:off x="12027217" y="13078832"/>
            <a:ext cx="317069" cy="3810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e foto rettangolare full">
    <p:spTree>
      <p:nvGrpSpPr>
        <p:cNvPr id="1" name=""/>
        <p:cNvGrpSpPr/>
        <p:nvPr/>
      </p:nvGrpSpPr>
      <p:grpSpPr>
        <a:xfrm>
          <a:off x="0" y="0"/>
          <a:ext cx="0" cy="0"/>
          <a:chOff x="0" y="0"/>
          <a:chExt cx="0" cy="0"/>
        </a:xfrm>
      </p:grpSpPr>
      <p:pic>
        <p:nvPicPr>
          <p:cNvPr id="99" name="Immagine" descr="Immagine"/>
          <p:cNvPicPr>
            <a:picLocks noChangeAspect="1"/>
          </p:cNvPicPr>
          <p:nvPr/>
        </p:nvPicPr>
        <p:blipFill>
          <a:blip r:embed="rId2">
            <a:extLst/>
          </a:blip>
          <a:stretch>
            <a:fillRect/>
          </a:stretch>
        </p:blipFill>
        <p:spPr>
          <a:xfrm>
            <a:off x="317500" y="6540500"/>
            <a:ext cx="635000" cy="635000"/>
          </a:xfrm>
          <a:prstGeom prst="rect">
            <a:avLst/>
          </a:prstGeom>
          <a:ln w="12700">
            <a:miter lim="400000"/>
          </a:ln>
        </p:spPr>
      </p:pic>
      <p:sp>
        <p:nvSpPr>
          <p:cNvPr id="100" name="Titolo…"/>
          <p:cNvSpPr txBox="1"/>
          <p:nvPr>
            <p:ph type="body" idx="21"/>
          </p:nvPr>
        </p:nvSpPr>
        <p:spPr>
          <a:xfrm>
            <a:off x="2540892" y="1270000"/>
            <a:ext cx="12451260" cy="11176000"/>
          </a:xfrm>
          <a:prstGeom prst="rect">
            <a:avLst/>
          </a:prstGeom>
        </p:spPr>
        <p:txBody>
          <a:bodyPr/>
          <a:lstStyle/>
          <a:p>
            <a:pPr marL="0" indent="0">
              <a:lnSpc>
                <a:spcPct val="80000"/>
              </a:lnSpc>
              <a:spcBef>
                <a:spcPts val="8000"/>
              </a:spcBef>
              <a:buSzTx/>
              <a:buNone/>
              <a:defRPr spc="-144" sz="7200">
                <a:latin typeface="Barlow Thin"/>
                <a:ea typeface="Barlow Thin"/>
                <a:cs typeface="Barlow Thin"/>
                <a:sym typeface="Barlow Thin"/>
              </a:defRPr>
            </a:pPr>
            <a:r>
              <a:t>Titolo</a:t>
            </a:r>
          </a:p>
          <a:p>
            <a:pPr marL="0" indent="0" defTabSz="825500">
              <a:lnSpc>
                <a:spcPct val="100000"/>
              </a:lnSpc>
              <a:buSzTx/>
              <a:buNone/>
              <a:defRPr sz="4800">
                <a:latin typeface="Barlow Thin"/>
                <a:ea typeface="Barlow Thin"/>
                <a:cs typeface="Barlow Thin"/>
                <a:sym typeface="Barlow Thin"/>
              </a:defRPr>
            </a:pPr>
            <a:r>
              <a:t>Sottotitolo livello uno</a:t>
            </a:r>
          </a:p>
          <a:p>
            <a:pPr lvl="1" marL="0" indent="457200" defTabSz="825500">
              <a:lnSpc>
                <a:spcPct val="100000"/>
              </a:lnSpc>
              <a:buSzTx/>
              <a:buNone/>
              <a:defRPr sz="4800">
                <a:latin typeface="Barlow Thin"/>
                <a:ea typeface="Barlow Thin"/>
                <a:cs typeface="Barlow Thin"/>
                <a:sym typeface="Barlow Thin"/>
              </a:defRPr>
            </a:pPr>
            <a:r>
              <a:t>Sottotitolo livello due</a:t>
            </a:r>
          </a:p>
          <a:p>
            <a:pPr lvl="2" marL="0" indent="0" defTabSz="825500">
              <a:lnSpc>
                <a:spcPct val="100000"/>
              </a:lnSpc>
              <a:buSzTx/>
              <a:buNone/>
              <a:defRPr sz="4800">
                <a:latin typeface="Barlow Thin"/>
                <a:ea typeface="Barlow Thin"/>
                <a:cs typeface="Barlow Thin"/>
                <a:sym typeface="Barlow Thin"/>
              </a:defRPr>
            </a:pPr>
            <a:r>
              <a:t>Sottotitolo livello tre</a:t>
            </a:r>
          </a:p>
          <a:p>
            <a:pPr lvl="2" marL="0" indent="0">
              <a:buSzTx/>
              <a:buNone/>
            </a:pPr>
            <a:r>
              <a:t>Lorem ipsum dolor sit amet</a:t>
            </a:r>
          </a:p>
          <a:p>
            <a:pPr/>
            <a:r>
              <a:t>Corpo livello uno</a:t>
            </a:r>
          </a:p>
          <a:p>
            <a:pPr lvl="1"/>
            <a:r>
              <a:t>Corpo livello due</a:t>
            </a:r>
          </a:p>
          <a:p>
            <a:pPr lvl="2"/>
            <a:r>
              <a:t>Corpo livello tre</a:t>
            </a:r>
          </a:p>
          <a:p>
            <a:pPr lvl="3"/>
            <a:r>
              <a:t>Corpo livello quattro</a:t>
            </a:r>
          </a:p>
          <a:p>
            <a:pPr lvl="4"/>
            <a:r>
              <a:t>Corpo livello cinque</a:t>
            </a:r>
          </a:p>
        </p:txBody>
      </p:sp>
      <p:sp>
        <p:nvSpPr>
          <p:cNvPr id="101" name="Linea"/>
          <p:cNvSpPr/>
          <p:nvPr/>
        </p:nvSpPr>
        <p:spPr>
          <a:xfrm flipH="1">
            <a:off x="1264167" y="1308099"/>
            <a:ext cx="5812" cy="11099801"/>
          </a:xfrm>
          <a:prstGeom prst="line">
            <a:avLst/>
          </a:prstGeom>
          <a:ln w="25400">
            <a:solidFill>
              <a:srgbClr val="48A0DA"/>
            </a:solidFill>
            <a:miter lim="400000"/>
            <a:headEnd type="oval"/>
            <a:tailEnd type="oval"/>
          </a:ln>
          <a:effectLst>
            <a:outerShdw sx="100000" sy="100000" kx="0" ky="0" algn="b" rotWithShape="0" blurRad="355600" dist="0" dir="0">
              <a:srgbClr val="000000">
                <a:alpha val="75000"/>
              </a:srgbClr>
            </a:outerShdw>
          </a:effectLst>
        </p:spPr>
        <p:txBody>
          <a:bodyPr lIns="50800" tIns="50800" rIns="50800" bIns="50800" anchor="ctr"/>
          <a:lstStyle/>
          <a:p>
            <a:pPr/>
          </a:p>
        </p:txBody>
      </p:sp>
      <p:sp>
        <p:nvSpPr>
          <p:cNvPr id="102" name="Primo piano visto di una mongolfiera vista dal basso"/>
          <p:cNvSpPr/>
          <p:nvPr>
            <p:ph type="pic" idx="22"/>
          </p:nvPr>
        </p:nvSpPr>
        <p:spPr>
          <a:xfrm>
            <a:off x="11831929" y="-9711"/>
            <a:ext cx="21179547" cy="13731163"/>
          </a:xfrm>
          <a:prstGeom prst="rect">
            <a:avLst/>
          </a:prstGeom>
        </p:spPr>
        <p:txBody>
          <a:bodyPr lIns="91439" tIns="45719" rIns="91439" bIns="45719">
            <a:noAutofit/>
          </a:bodyPr>
          <a:lstStyle/>
          <a:p>
            <a:pPr/>
          </a:p>
        </p:txBody>
      </p:sp>
      <p:sp>
        <p:nvSpPr>
          <p:cNvPr id="103" name="Numero diapositiva"/>
          <p:cNvSpPr txBox="1"/>
          <p:nvPr>
            <p:ph type="sldNum" sz="quarter" idx="2"/>
          </p:nvPr>
        </p:nvSpPr>
        <p:spPr>
          <a:xfrm>
            <a:off x="12027217" y="13078832"/>
            <a:ext cx="317069" cy="3810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 Id="rId24" Type="http://schemas.openxmlformats.org/officeDocument/2006/relationships/slideLayout" Target="../slideLayouts/slideLayout23.xml"/><Relationship Id="rId25" Type="http://schemas.openxmlformats.org/officeDocument/2006/relationships/slideLayout" Target="../slideLayouts/slideLayout24.xml"/><Relationship Id="rId26"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olo"/>
          <p:cNvSpPr txBox="1"/>
          <p:nvPr>
            <p:ph type="title" hasCustomPrompt="1"/>
          </p:nvPr>
        </p:nvSpPr>
        <p:spPr>
          <a:xfrm>
            <a:off x="1206500" y="952500"/>
            <a:ext cx="21971000" cy="1435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Titolo</a:t>
            </a:r>
          </a:p>
        </p:txBody>
      </p:sp>
      <p:sp>
        <p:nvSpPr>
          <p:cNvPr id="3" name="Corpo livello uno…"/>
          <p:cNvSpPr txBox="1"/>
          <p:nvPr>
            <p:ph type="body" idx="1" hasCustomPrompt="1"/>
          </p:nvPr>
        </p:nvSpPr>
        <p:spPr>
          <a:xfrm>
            <a:off x="1206500" y="4254500"/>
            <a:ext cx="21971000" cy="8255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Testo elenco puntato diapositiva</a:t>
            </a:r>
          </a:p>
          <a:p>
            <a:pPr lvl="1"/>
            <a:r>
              <a:t/>
            </a:r>
          </a:p>
          <a:p>
            <a:pPr lvl="2"/>
            <a:r>
              <a:t/>
            </a:r>
          </a:p>
          <a:p>
            <a:pPr lvl="3"/>
            <a:r>
              <a:t/>
            </a:r>
          </a:p>
          <a:p>
            <a:pPr lvl="4"/>
            <a:r>
              <a:t/>
            </a:r>
          </a:p>
        </p:txBody>
      </p:sp>
      <p:sp>
        <p:nvSpPr>
          <p:cNvPr id="4" name="Numero diapositiva"/>
          <p:cNvSpPr txBox="1"/>
          <p:nvPr>
            <p:ph type="sldNum" sz="quarter" idx="2"/>
          </p:nvPr>
        </p:nvSpPr>
        <p:spPr>
          <a:xfrm>
            <a:off x="12027217" y="13074598"/>
            <a:ext cx="317069" cy="381001"/>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Lst>
  <p:transition xmlns:p14="http://schemas.microsoft.com/office/powerpoint/2010/main" spd="med" advClick="1"/>
  <p:txStyles>
    <p:titleStyle>
      <a:lvl1pPr marL="0" marR="0" indent="0" algn="l" defTabSz="2438338" rtl="0" latinLnBrk="0">
        <a:lnSpc>
          <a:spcPct val="80000"/>
        </a:lnSpc>
        <a:spcBef>
          <a:spcPts val="8000"/>
        </a:spcBef>
        <a:spcAft>
          <a:spcPts val="0"/>
        </a:spcAft>
        <a:buClrTx/>
        <a:buSzTx/>
        <a:buFontTx/>
        <a:buNone/>
        <a:tabLst/>
        <a:defRPr b="0" baseline="0" cap="none" i="0" spc="-144" strike="noStrike" sz="7200" u="none">
          <a:solidFill>
            <a:srgbClr val="000000"/>
          </a:solidFill>
          <a:uFillTx/>
          <a:latin typeface="Barlow Thin"/>
          <a:ea typeface="Barlow Thin"/>
          <a:cs typeface="Barlow Thin"/>
          <a:sym typeface="Barlow Thin"/>
        </a:defRPr>
      </a:lvl1pPr>
      <a:lvl2pPr marL="0" marR="0" indent="457200" algn="l" defTabSz="2438338" rtl="0" latinLnBrk="0">
        <a:lnSpc>
          <a:spcPct val="80000"/>
        </a:lnSpc>
        <a:spcBef>
          <a:spcPts val="8000"/>
        </a:spcBef>
        <a:spcAft>
          <a:spcPts val="0"/>
        </a:spcAft>
        <a:buClrTx/>
        <a:buSzTx/>
        <a:buFontTx/>
        <a:buNone/>
        <a:tabLst/>
        <a:defRPr b="0" baseline="0" cap="none" i="0" spc="-144" strike="noStrike" sz="7200" u="none">
          <a:solidFill>
            <a:srgbClr val="000000"/>
          </a:solidFill>
          <a:uFillTx/>
          <a:latin typeface="Barlow Thin"/>
          <a:ea typeface="Barlow Thin"/>
          <a:cs typeface="Barlow Thin"/>
          <a:sym typeface="Barlow Thin"/>
        </a:defRPr>
      </a:lvl2pPr>
      <a:lvl3pPr marL="0" marR="0" indent="0" algn="l" defTabSz="2438338" rtl="0" latinLnBrk="0">
        <a:lnSpc>
          <a:spcPct val="80000"/>
        </a:lnSpc>
        <a:spcBef>
          <a:spcPts val="8000"/>
        </a:spcBef>
        <a:spcAft>
          <a:spcPts val="0"/>
        </a:spcAft>
        <a:buClrTx/>
        <a:buSzTx/>
        <a:buFontTx/>
        <a:buNone/>
        <a:tabLst/>
        <a:defRPr b="0" baseline="0" cap="none" i="0" spc="-144" strike="noStrike" sz="7200" u="none">
          <a:solidFill>
            <a:srgbClr val="000000"/>
          </a:solidFill>
          <a:uFillTx/>
          <a:latin typeface="Barlow Thin"/>
          <a:ea typeface="Barlow Thin"/>
          <a:cs typeface="Barlow Thin"/>
          <a:sym typeface="Barlow Thin"/>
        </a:defRPr>
      </a:lvl3pPr>
      <a:lvl4pPr marL="0" marR="0" indent="1371600" algn="l" defTabSz="2438338" rtl="0" latinLnBrk="0">
        <a:lnSpc>
          <a:spcPct val="80000"/>
        </a:lnSpc>
        <a:spcBef>
          <a:spcPts val="8000"/>
        </a:spcBef>
        <a:spcAft>
          <a:spcPts val="0"/>
        </a:spcAft>
        <a:buClrTx/>
        <a:buSzTx/>
        <a:buFontTx/>
        <a:buNone/>
        <a:tabLst/>
        <a:defRPr b="0" baseline="0" cap="none" i="0" spc="-144" strike="noStrike" sz="7200" u="none">
          <a:solidFill>
            <a:srgbClr val="000000"/>
          </a:solidFill>
          <a:uFillTx/>
          <a:latin typeface="Barlow Thin"/>
          <a:ea typeface="Barlow Thin"/>
          <a:cs typeface="Barlow Thin"/>
          <a:sym typeface="Barlow Thin"/>
        </a:defRPr>
      </a:lvl4pPr>
      <a:lvl5pPr marL="0" marR="0" indent="1828800" algn="l" defTabSz="2438338" rtl="0" latinLnBrk="0">
        <a:lnSpc>
          <a:spcPct val="80000"/>
        </a:lnSpc>
        <a:spcBef>
          <a:spcPts val="8000"/>
        </a:spcBef>
        <a:spcAft>
          <a:spcPts val="0"/>
        </a:spcAft>
        <a:buClrTx/>
        <a:buSzTx/>
        <a:buFontTx/>
        <a:buNone/>
        <a:tabLst/>
        <a:defRPr b="0" baseline="0" cap="none" i="0" spc="-144" strike="noStrike" sz="7200" u="none">
          <a:solidFill>
            <a:srgbClr val="000000"/>
          </a:solidFill>
          <a:uFillTx/>
          <a:latin typeface="Barlow Thin"/>
          <a:ea typeface="Barlow Thin"/>
          <a:cs typeface="Barlow Thin"/>
          <a:sym typeface="Barlow Thin"/>
        </a:defRPr>
      </a:lvl5pPr>
      <a:lvl6pPr marL="0" marR="0" indent="2286000" algn="l" defTabSz="2438338" rtl="0" latinLnBrk="0">
        <a:lnSpc>
          <a:spcPct val="80000"/>
        </a:lnSpc>
        <a:spcBef>
          <a:spcPts val="8000"/>
        </a:spcBef>
        <a:spcAft>
          <a:spcPts val="0"/>
        </a:spcAft>
        <a:buClrTx/>
        <a:buSzTx/>
        <a:buFontTx/>
        <a:buNone/>
        <a:tabLst/>
        <a:defRPr b="0" baseline="0" cap="none" i="0" spc="-144" strike="noStrike" sz="7200" u="none">
          <a:solidFill>
            <a:srgbClr val="000000"/>
          </a:solidFill>
          <a:uFillTx/>
          <a:latin typeface="Barlow Thin"/>
          <a:ea typeface="Barlow Thin"/>
          <a:cs typeface="Barlow Thin"/>
          <a:sym typeface="Barlow Thin"/>
        </a:defRPr>
      </a:lvl6pPr>
      <a:lvl7pPr marL="0" marR="0" indent="2743200" algn="l" defTabSz="2438338" rtl="0" latinLnBrk="0">
        <a:lnSpc>
          <a:spcPct val="80000"/>
        </a:lnSpc>
        <a:spcBef>
          <a:spcPts val="8000"/>
        </a:spcBef>
        <a:spcAft>
          <a:spcPts val="0"/>
        </a:spcAft>
        <a:buClrTx/>
        <a:buSzTx/>
        <a:buFontTx/>
        <a:buNone/>
        <a:tabLst/>
        <a:defRPr b="0" baseline="0" cap="none" i="0" spc="-144" strike="noStrike" sz="7200" u="none">
          <a:solidFill>
            <a:srgbClr val="000000"/>
          </a:solidFill>
          <a:uFillTx/>
          <a:latin typeface="Barlow Thin"/>
          <a:ea typeface="Barlow Thin"/>
          <a:cs typeface="Barlow Thin"/>
          <a:sym typeface="Barlow Thin"/>
        </a:defRPr>
      </a:lvl7pPr>
      <a:lvl8pPr marL="0" marR="0" indent="3200400" algn="l" defTabSz="2438338" rtl="0" latinLnBrk="0">
        <a:lnSpc>
          <a:spcPct val="80000"/>
        </a:lnSpc>
        <a:spcBef>
          <a:spcPts val="8000"/>
        </a:spcBef>
        <a:spcAft>
          <a:spcPts val="0"/>
        </a:spcAft>
        <a:buClrTx/>
        <a:buSzTx/>
        <a:buFontTx/>
        <a:buNone/>
        <a:tabLst/>
        <a:defRPr b="0" baseline="0" cap="none" i="0" spc="-144" strike="noStrike" sz="7200" u="none">
          <a:solidFill>
            <a:srgbClr val="000000"/>
          </a:solidFill>
          <a:uFillTx/>
          <a:latin typeface="Barlow Thin"/>
          <a:ea typeface="Barlow Thin"/>
          <a:cs typeface="Barlow Thin"/>
          <a:sym typeface="Barlow Thin"/>
        </a:defRPr>
      </a:lvl8pPr>
      <a:lvl9pPr marL="0" marR="0" indent="3657600" algn="l" defTabSz="2438338" rtl="0" latinLnBrk="0">
        <a:lnSpc>
          <a:spcPct val="80000"/>
        </a:lnSpc>
        <a:spcBef>
          <a:spcPts val="8000"/>
        </a:spcBef>
        <a:spcAft>
          <a:spcPts val="0"/>
        </a:spcAft>
        <a:buClrTx/>
        <a:buSzTx/>
        <a:buFontTx/>
        <a:buNone/>
        <a:tabLst/>
        <a:defRPr b="0" baseline="0" cap="none" i="0" spc="-144" strike="noStrike" sz="7200" u="none">
          <a:solidFill>
            <a:srgbClr val="000000"/>
          </a:solidFill>
          <a:uFillTx/>
          <a:latin typeface="Barlow Thin"/>
          <a:ea typeface="Barlow Thin"/>
          <a:cs typeface="Barlow Thin"/>
          <a:sym typeface="Barlow Thin"/>
        </a:defRPr>
      </a:lvl9pPr>
    </p:titleStyle>
    <p:bodyStyle>
      <a:lvl1pPr marL="457200" marR="0" indent="-457200" algn="l" defTabSz="2438338" rtl="0" latinLnBrk="0">
        <a:lnSpc>
          <a:spcPct val="110000"/>
        </a:lnSpc>
        <a:spcBef>
          <a:spcPts val="3000"/>
        </a:spcBef>
        <a:spcAft>
          <a:spcPts val="0"/>
        </a:spcAft>
        <a:buClrTx/>
        <a:buSzPct val="123000"/>
        <a:buFontTx/>
        <a:buChar char="•"/>
        <a:tabLst/>
        <a:defRPr b="0" baseline="0" cap="none" i="0" spc="0" strike="noStrike" sz="3600" u="none">
          <a:solidFill>
            <a:srgbClr val="000000"/>
          </a:solidFill>
          <a:uFillTx/>
          <a:latin typeface="Barlow ExtraLight"/>
          <a:ea typeface="Barlow ExtraLight"/>
          <a:cs typeface="Barlow ExtraLight"/>
          <a:sym typeface="Barlow ExtraLight"/>
        </a:defRPr>
      </a:lvl1pPr>
      <a:lvl2pPr marL="1066800" marR="0" indent="-457200" algn="l" defTabSz="2438338" rtl="0" latinLnBrk="0">
        <a:lnSpc>
          <a:spcPct val="110000"/>
        </a:lnSpc>
        <a:spcBef>
          <a:spcPts val="3000"/>
        </a:spcBef>
        <a:spcAft>
          <a:spcPts val="0"/>
        </a:spcAft>
        <a:buClrTx/>
        <a:buSzPct val="123000"/>
        <a:buFontTx/>
        <a:buChar char="•"/>
        <a:tabLst/>
        <a:defRPr b="0" baseline="0" cap="none" i="0" spc="0" strike="noStrike" sz="3600" u="none">
          <a:solidFill>
            <a:srgbClr val="000000"/>
          </a:solidFill>
          <a:uFillTx/>
          <a:latin typeface="Barlow ExtraLight"/>
          <a:ea typeface="Barlow ExtraLight"/>
          <a:cs typeface="Barlow ExtraLight"/>
          <a:sym typeface="Barlow ExtraLight"/>
        </a:defRPr>
      </a:lvl2pPr>
      <a:lvl3pPr marL="457200" marR="0" indent="-457200" algn="l" defTabSz="2438338" rtl="0" latinLnBrk="0">
        <a:lnSpc>
          <a:spcPct val="110000"/>
        </a:lnSpc>
        <a:spcBef>
          <a:spcPts val="3000"/>
        </a:spcBef>
        <a:spcAft>
          <a:spcPts val="0"/>
        </a:spcAft>
        <a:buClrTx/>
        <a:buSzPct val="123000"/>
        <a:buFontTx/>
        <a:buChar char="•"/>
        <a:tabLst/>
        <a:defRPr b="0" baseline="0" cap="none" i="0" spc="0" strike="noStrike" sz="3600" u="none">
          <a:solidFill>
            <a:srgbClr val="000000"/>
          </a:solidFill>
          <a:uFillTx/>
          <a:latin typeface="Barlow ExtraLight"/>
          <a:ea typeface="Barlow ExtraLight"/>
          <a:cs typeface="Barlow ExtraLight"/>
          <a:sym typeface="Barlow ExtraLight"/>
        </a:defRPr>
      </a:lvl3pPr>
      <a:lvl4pPr marL="2286000" marR="0" indent="-457200" algn="l" defTabSz="2438338" rtl="0" latinLnBrk="0">
        <a:lnSpc>
          <a:spcPct val="110000"/>
        </a:lnSpc>
        <a:spcBef>
          <a:spcPts val="3000"/>
        </a:spcBef>
        <a:spcAft>
          <a:spcPts val="0"/>
        </a:spcAft>
        <a:buClrTx/>
        <a:buSzPct val="123000"/>
        <a:buFontTx/>
        <a:buChar char="•"/>
        <a:tabLst/>
        <a:defRPr b="0" baseline="0" cap="none" i="0" spc="0" strike="noStrike" sz="3600" u="none">
          <a:solidFill>
            <a:srgbClr val="000000"/>
          </a:solidFill>
          <a:uFillTx/>
          <a:latin typeface="Barlow ExtraLight"/>
          <a:ea typeface="Barlow ExtraLight"/>
          <a:cs typeface="Barlow ExtraLight"/>
          <a:sym typeface="Barlow ExtraLight"/>
        </a:defRPr>
      </a:lvl4pPr>
      <a:lvl5pPr marL="2895600" marR="0" indent="-457200" algn="l" defTabSz="2438338" rtl="0" latinLnBrk="0">
        <a:lnSpc>
          <a:spcPct val="110000"/>
        </a:lnSpc>
        <a:spcBef>
          <a:spcPts val="3000"/>
        </a:spcBef>
        <a:spcAft>
          <a:spcPts val="0"/>
        </a:spcAft>
        <a:buClrTx/>
        <a:buSzPct val="123000"/>
        <a:buFontTx/>
        <a:buChar char="•"/>
        <a:tabLst/>
        <a:defRPr b="0" baseline="0" cap="none" i="0" spc="0" strike="noStrike" sz="3600" u="none">
          <a:solidFill>
            <a:srgbClr val="000000"/>
          </a:solidFill>
          <a:uFillTx/>
          <a:latin typeface="Barlow ExtraLight"/>
          <a:ea typeface="Barlow ExtraLight"/>
          <a:cs typeface="Barlow ExtraLight"/>
          <a:sym typeface="Barlow ExtraLight"/>
        </a:defRPr>
      </a:lvl5pPr>
      <a:lvl6pPr marL="3505200" marR="0" indent="-457200" algn="l" defTabSz="2438338" rtl="0" latinLnBrk="0">
        <a:lnSpc>
          <a:spcPct val="110000"/>
        </a:lnSpc>
        <a:spcBef>
          <a:spcPts val="3000"/>
        </a:spcBef>
        <a:spcAft>
          <a:spcPts val="0"/>
        </a:spcAft>
        <a:buClrTx/>
        <a:buSzPct val="123000"/>
        <a:buFontTx/>
        <a:buChar char="•"/>
        <a:tabLst/>
        <a:defRPr b="0" baseline="0" cap="none" i="0" spc="0" strike="noStrike" sz="3600" u="none">
          <a:solidFill>
            <a:srgbClr val="000000"/>
          </a:solidFill>
          <a:uFillTx/>
          <a:latin typeface="Barlow ExtraLight"/>
          <a:ea typeface="Barlow ExtraLight"/>
          <a:cs typeface="Barlow ExtraLight"/>
          <a:sym typeface="Barlow ExtraLight"/>
        </a:defRPr>
      </a:lvl6pPr>
      <a:lvl7pPr marL="4114800" marR="0" indent="-457200" algn="l" defTabSz="2438338" rtl="0" latinLnBrk="0">
        <a:lnSpc>
          <a:spcPct val="110000"/>
        </a:lnSpc>
        <a:spcBef>
          <a:spcPts val="3000"/>
        </a:spcBef>
        <a:spcAft>
          <a:spcPts val="0"/>
        </a:spcAft>
        <a:buClrTx/>
        <a:buSzPct val="123000"/>
        <a:buFontTx/>
        <a:buChar char="•"/>
        <a:tabLst/>
        <a:defRPr b="0" baseline="0" cap="none" i="0" spc="0" strike="noStrike" sz="3600" u="none">
          <a:solidFill>
            <a:srgbClr val="000000"/>
          </a:solidFill>
          <a:uFillTx/>
          <a:latin typeface="Barlow ExtraLight"/>
          <a:ea typeface="Barlow ExtraLight"/>
          <a:cs typeface="Barlow ExtraLight"/>
          <a:sym typeface="Barlow ExtraLight"/>
        </a:defRPr>
      </a:lvl7pPr>
      <a:lvl8pPr marL="4724400" marR="0" indent="-457200" algn="l" defTabSz="2438338" rtl="0" latinLnBrk="0">
        <a:lnSpc>
          <a:spcPct val="110000"/>
        </a:lnSpc>
        <a:spcBef>
          <a:spcPts val="3000"/>
        </a:spcBef>
        <a:spcAft>
          <a:spcPts val="0"/>
        </a:spcAft>
        <a:buClrTx/>
        <a:buSzPct val="123000"/>
        <a:buFontTx/>
        <a:buChar char="•"/>
        <a:tabLst/>
        <a:defRPr b="0" baseline="0" cap="none" i="0" spc="0" strike="noStrike" sz="3600" u="none">
          <a:solidFill>
            <a:srgbClr val="000000"/>
          </a:solidFill>
          <a:uFillTx/>
          <a:latin typeface="Barlow ExtraLight"/>
          <a:ea typeface="Barlow ExtraLight"/>
          <a:cs typeface="Barlow ExtraLight"/>
          <a:sym typeface="Barlow ExtraLight"/>
        </a:defRPr>
      </a:lvl8pPr>
      <a:lvl9pPr marL="5334000" marR="0" indent="-457200" algn="l" defTabSz="2438338" rtl="0" latinLnBrk="0">
        <a:lnSpc>
          <a:spcPct val="110000"/>
        </a:lnSpc>
        <a:spcBef>
          <a:spcPts val="3000"/>
        </a:spcBef>
        <a:spcAft>
          <a:spcPts val="0"/>
        </a:spcAft>
        <a:buClrTx/>
        <a:buSzPct val="123000"/>
        <a:buFontTx/>
        <a:buChar char="•"/>
        <a:tabLst/>
        <a:defRPr b="0" baseline="0" cap="none" i="0" spc="0" strike="noStrike" sz="3600" u="none">
          <a:solidFill>
            <a:srgbClr val="000000"/>
          </a:solidFill>
          <a:uFillTx/>
          <a:latin typeface="Barlow ExtraLight"/>
          <a:ea typeface="Barlow ExtraLight"/>
          <a:cs typeface="Barlow ExtraLight"/>
          <a:sym typeface="Barlow ExtraLight"/>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Barlow Regular"/>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Barlow Regular"/>
        </a:defRPr>
      </a:lvl2pPr>
      <a:lvl3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Barlow Regular"/>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Barlow Regular"/>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Barlow Regular"/>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Barlow Regular"/>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Barlow Regular"/>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Barlow Regular"/>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Barlow Regular"/>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4.png"/><Relationship Id="rId3" Type="http://schemas.openxmlformats.org/officeDocument/2006/relationships/image" Target="../media/image10.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png"/><Relationship Id="rId3" Type="http://schemas.openxmlformats.org/officeDocument/2006/relationships/image" Target="../media/image1.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png"/><Relationship Id="rId3" Type="http://schemas.openxmlformats.org/officeDocument/2006/relationships/image" Target="../media/image1.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png"/><Relationship Id="rId3" Type="http://schemas.openxmlformats.org/officeDocument/2006/relationships/image" Target="../media/image2.jpe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5.png"/><Relationship Id="rId9" Type="http://schemas.openxmlformats.org/officeDocument/2006/relationships/image" Target="../media/image16.png"/><Relationship Id="rId10" Type="http://schemas.openxmlformats.org/officeDocument/2006/relationships/image" Target="../media/image17.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24.png"/><Relationship Id="rId10" Type="http://schemas.openxmlformats.org/officeDocument/2006/relationships/image" Target="../media/image25.png"/><Relationship Id="rId11" Type="http://schemas.openxmlformats.org/officeDocument/2006/relationships/image" Target="../media/image26.png"/><Relationship Id="rId12" Type="http://schemas.openxmlformats.org/officeDocument/2006/relationships/image" Target="../media/image27.png"/><Relationship Id="rId13" Type="http://schemas.openxmlformats.org/officeDocument/2006/relationships/image" Target="../media/image28.png"/><Relationship Id="rId14" Type="http://schemas.openxmlformats.org/officeDocument/2006/relationships/image" Target="../media/image29.png"/><Relationship Id="rId15" Type="http://schemas.openxmlformats.org/officeDocument/2006/relationships/image" Target="../media/image30.png"/><Relationship Id="rId16" Type="http://schemas.openxmlformats.org/officeDocument/2006/relationships/image" Target="../media/image31.png"/><Relationship Id="rId17" Type="http://schemas.openxmlformats.org/officeDocument/2006/relationships/image" Target="../media/image32.png"/><Relationship Id="rId18" Type="http://schemas.openxmlformats.org/officeDocument/2006/relationships/image" Target="../media/image33.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png"/><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image" Target="../media/image39.png"/><Relationship Id="rId9" Type="http://schemas.openxmlformats.org/officeDocument/2006/relationships/image" Target="../media/image40.png"/><Relationship Id="rId10" Type="http://schemas.openxmlformats.org/officeDocument/2006/relationships/image" Target="../media/image41.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jpe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image" Target="../media/image7.png"/><Relationship Id="rId8" Type="http://schemas.openxmlformats.org/officeDocument/2006/relationships/image" Target="../media/image44.png"/><Relationship Id="rId9" Type="http://schemas.openxmlformats.org/officeDocument/2006/relationships/image" Target="../media/image45.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 Id="rId3" Type="http://schemas.openxmlformats.org/officeDocument/2006/relationships/image" Target="../media/image46.png"/><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2" name="Lorem ipsum"/>
          <p:cNvSpPr txBox="1"/>
          <p:nvPr/>
        </p:nvSpPr>
        <p:spPr>
          <a:xfrm>
            <a:off x="10619193" y="11567195"/>
            <a:ext cx="3145613" cy="73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825500">
              <a:lnSpc>
                <a:spcPct val="80000"/>
              </a:lnSpc>
              <a:spcBef>
                <a:spcPts val="4000"/>
              </a:spcBef>
              <a:defRPr sz="4200">
                <a:solidFill>
                  <a:srgbClr val="000000"/>
                </a:solidFill>
              </a:defRPr>
            </a:lvl1pPr>
          </a:lstStyle>
          <a:p>
            <a:pPr/>
            <a:r>
              <a:t>Lorem ipsum</a:t>
            </a:r>
          </a:p>
        </p:txBody>
      </p:sp>
      <p:pic>
        <p:nvPicPr>
          <p:cNvPr id="253" name="Immagine" descr="Immagine"/>
          <p:cNvPicPr>
            <a:picLocks noChangeAspect="1"/>
          </p:cNvPicPr>
          <p:nvPr/>
        </p:nvPicPr>
        <p:blipFill>
          <a:blip r:embed="rId2">
            <a:extLst/>
          </a:blip>
          <a:stretch>
            <a:fillRect/>
          </a:stretch>
        </p:blipFill>
        <p:spPr>
          <a:xfrm>
            <a:off x="8251148" y="5266857"/>
            <a:ext cx="7881704" cy="3182285"/>
          </a:xfrm>
          <a:prstGeom prst="rect">
            <a:avLst/>
          </a:prstGeom>
          <a:ln w="12700">
            <a:miter lim="400000"/>
          </a:ln>
        </p:spPr>
      </p:pic>
      <p:sp>
        <p:nvSpPr>
          <p:cNvPr id="254" name="Linea"/>
          <p:cNvSpPr/>
          <p:nvPr/>
        </p:nvSpPr>
        <p:spPr>
          <a:xfrm flipH="1" flipV="1">
            <a:off x="8238279" y="12454830"/>
            <a:ext cx="7907442" cy="1"/>
          </a:xfrm>
          <a:prstGeom prst="line">
            <a:avLst/>
          </a:prstGeom>
          <a:ln w="25400">
            <a:solidFill>
              <a:srgbClr val="000000"/>
            </a:solidFill>
            <a:miter lim="400000"/>
            <a:headEnd type="oval"/>
            <a:tailEnd type="oval"/>
          </a:ln>
          <a:effectLst>
            <a:outerShdw sx="100000" sy="100000" kx="0" ky="0" algn="b" rotWithShape="0" blurRad="355600" dist="0" dir="0">
              <a:srgbClr val="000000">
                <a:alpha val="75000"/>
              </a:srgbClr>
            </a:outerShdw>
          </a:effectLst>
        </p:spPr>
        <p:txBody>
          <a:bodyPr lIns="50800" tIns="50800" rIns="50800" bIns="50800" anchor="ctr"/>
          <a:lstStyle/>
          <a:p>
            <a:pPr/>
          </a:p>
        </p:txBody>
      </p:sp>
      <p:pic>
        <p:nvPicPr>
          <p:cNvPr id="255" name="Immagine" descr="Immagine"/>
          <p:cNvPicPr>
            <a:picLocks noChangeAspect="1"/>
          </p:cNvPicPr>
          <p:nvPr/>
        </p:nvPicPr>
        <p:blipFill>
          <a:blip r:embed="rId3">
            <a:alphaModFix amt="5958"/>
            <a:extLst/>
          </a:blip>
          <a:srcRect l="11539" t="5630" r="0" b="0"/>
          <a:stretch>
            <a:fillRect/>
          </a:stretch>
        </p:blipFill>
        <p:spPr>
          <a:xfrm>
            <a:off x="-1073920" y="-16353071"/>
            <a:ext cx="30599898" cy="32643922"/>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7" name="Immagine" descr="Immagine"/>
          <p:cNvPicPr>
            <a:picLocks noChangeAspect="1"/>
          </p:cNvPicPr>
          <p:nvPr/>
        </p:nvPicPr>
        <p:blipFill>
          <a:blip r:embed="rId2">
            <a:extLst/>
          </a:blip>
          <a:stretch>
            <a:fillRect/>
          </a:stretch>
        </p:blipFill>
        <p:spPr>
          <a:xfrm>
            <a:off x="317500" y="6540500"/>
            <a:ext cx="635000" cy="635000"/>
          </a:xfrm>
          <a:prstGeom prst="rect">
            <a:avLst/>
          </a:prstGeom>
          <a:ln w="12700">
            <a:miter lim="400000"/>
          </a:ln>
        </p:spPr>
      </p:pic>
      <p:sp>
        <p:nvSpPr>
          <p:cNvPr id="258" name="Linea"/>
          <p:cNvSpPr/>
          <p:nvPr/>
        </p:nvSpPr>
        <p:spPr>
          <a:xfrm flipH="1">
            <a:off x="1264167" y="1308099"/>
            <a:ext cx="5812" cy="11099801"/>
          </a:xfrm>
          <a:prstGeom prst="line">
            <a:avLst/>
          </a:prstGeom>
          <a:ln w="25400">
            <a:solidFill>
              <a:srgbClr val="48A0DA"/>
            </a:solidFill>
            <a:miter lim="400000"/>
            <a:headEnd type="oval"/>
            <a:tailEnd type="oval"/>
          </a:ln>
          <a:effectLst>
            <a:outerShdw sx="100000" sy="100000" kx="0" ky="0" algn="b" rotWithShape="0" blurRad="355600" dist="0" dir="0">
              <a:srgbClr val="000000">
                <a:alpha val="75000"/>
              </a:srgbClr>
            </a:outerShdw>
          </a:effectLst>
        </p:spPr>
        <p:txBody>
          <a:bodyPr lIns="50800" tIns="50800" rIns="50800" bIns="50800" anchor="ctr"/>
          <a:lstStyle/>
          <a:p>
            <a:pPr/>
          </a:p>
        </p:txBody>
      </p:sp>
      <p:pic>
        <p:nvPicPr>
          <p:cNvPr id="259" name="Primo piano visto di una mongolfiera vista dal basso" descr="Primo piano visto di una mongolfiera vista dal basso"/>
          <p:cNvPicPr>
            <a:picLocks noChangeAspect="0"/>
          </p:cNvPicPr>
          <p:nvPr>
            <p:ph type="pic" idx="22"/>
          </p:nvPr>
        </p:nvPicPr>
        <p:blipFill>
          <a:blip r:embed="rId3">
            <a:extLst/>
          </a:blip>
          <a:srcRect l="20894" t="50" r="40723" b="19"/>
          <a:stretch>
            <a:fillRect/>
          </a:stretch>
        </p:blipFill>
        <p:spPr>
          <a:xfrm>
            <a:off x="16257191" y="-2726"/>
            <a:ext cx="8129192" cy="13721452"/>
          </a:xfrm>
          <a:prstGeom prst="rect">
            <a:avLst/>
          </a:prstGeom>
        </p:spPr>
      </p:pic>
      <p:sp>
        <p:nvSpPr>
          <p:cNvPr id="260" name="Title…"/>
          <p:cNvSpPr txBox="1"/>
          <p:nvPr/>
        </p:nvSpPr>
        <p:spPr>
          <a:xfrm>
            <a:off x="2540000" y="1270000"/>
            <a:ext cx="11582906" cy="75365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defTabSz="2438338">
              <a:lnSpc>
                <a:spcPct val="80000"/>
              </a:lnSpc>
              <a:spcBef>
                <a:spcPts val="8000"/>
              </a:spcBef>
              <a:defRPr spc="-144" sz="7200">
                <a:solidFill>
                  <a:srgbClr val="000000"/>
                </a:solidFill>
                <a:latin typeface="Barlow Thin"/>
                <a:ea typeface="Barlow Thin"/>
                <a:cs typeface="Barlow Thin"/>
                <a:sym typeface="Barlow Thin"/>
              </a:defRPr>
            </a:pPr>
            <a:r>
              <a:t>Title</a:t>
            </a:r>
          </a:p>
          <a:p>
            <a:pPr algn="l" defTabSz="2438338">
              <a:lnSpc>
                <a:spcPct val="110000"/>
              </a:lnSpc>
              <a:spcBef>
                <a:spcPts val="3000"/>
              </a:spcBef>
              <a:defRPr sz="3600">
                <a:solidFill>
                  <a:srgbClr val="000000"/>
                </a:solidFill>
                <a:latin typeface="Barlow ExtraLight"/>
                <a:ea typeface="Barlow ExtraLight"/>
                <a:cs typeface="Barlow ExtraLight"/>
                <a:sym typeface="Barlow ExtraLight"/>
              </a:defRPr>
            </a:pPr>
            <a:r>
              <a:rPr>
                <a:solidFill>
                  <a:srgbClr val="3F8DF7"/>
                </a:solidFill>
                <a:latin typeface="Barlow Light"/>
                <a:ea typeface="Barlow Light"/>
                <a:cs typeface="Barlow Light"/>
                <a:sym typeface="Barlow Light"/>
              </a:rPr>
              <a:t>Subtitle</a:t>
            </a:r>
          </a:p>
          <a:p>
            <a:pPr algn="l" defTabSz="2438338">
              <a:lnSpc>
                <a:spcPct val="120000"/>
              </a:lnSpc>
              <a:spcBef>
                <a:spcPts val="3000"/>
              </a:spcBef>
              <a:defRPr sz="2600">
                <a:solidFill>
                  <a:srgbClr val="797979"/>
                </a:solidFill>
                <a:latin typeface="Barlow Light"/>
                <a:ea typeface="Barlow Light"/>
                <a:cs typeface="Barlow Light"/>
                <a:sym typeface="Barlow Light"/>
              </a:defRPr>
            </a:pPr>
            <a:r>
              <a:rPr sz="2400"/>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2" name="Immagine" descr="Immagine"/>
          <p:cNvPicPr>
            <a:picLocks noChangeAspect="1"/>
          </p:cNvPicPr>
          <p:nvPr/>
        </p:nvPicPr>
        <p:blipFill>
          <a:blip r:embed="rId2">
            <a:extLst/>
          </a:blip>
          <a:stretch>
            <a:fillRect/>
          </a:stretch>
        </p:blipFill>
        <p:spPr>
          <a:xfrm>
            <a:off x="317500" y="6540500"/>
            <a:ext cx="635000" cy="635000"/>
          </a:xfrm>
          <a:prstGeom prst="rect">
            <a:avLst/>
          </a:prstGeom>
          <a:ln w="12700">
            <a:miter lim="400000"/>
          </a:ln>
        </p:spPr>
      </p:pic>
      <p:sp>
        <p:nvSpPr>
          <p:cNvPr id="263" name="Linea"/>
          <p:cNvSpPr/>
          <p:nvPr/>
        </p:nvSpPr>
        <p:spPr>
          <a:xfrm flipH="1">
            <a:off x="1264167" y="1308099"/>
            <a:ext cx="5812" cy="11099801"/>
          </a:xfrm>
          <a:prstGeom prst="line">
            <a:avLst/>
          </a:prstGeom>
          <a:ln w="25400">
            <a:solidFill>
              <a:srgbClr val="48A0DA"/>
            </a:solidFill>
            <a:miter lim="400000"/>
            <a:headEnd type="oval"/>
            <a:tailEnd type="oval"/>
          </a:ln>
          <a:effectLst>
            <a:outerShdw sx="100000" sy="100000" kx="0" ky="0" algn="b" rotWithShape="0" blurRad="355600" dist="0" dir="0">
              <a:srgbClr val="000000">
                <a:alpha val="75000"/>
              </a:srgbClr>
            </a:outerShdw>
          </a:effectLst>
        </p:spPr>
        <p:txBody>
          <a:bodyPr lIns="50800" tIns="50800" rIns="50800" bIns="50800" anchor="ctr"/>
          <a:lstStyle/>
          <a:p>
            <a:pPr/>
          </a:p>
        </p:txBody>
      </p:sp>
      <p:pic>
        <p:nvPicPr>
          <p:cNvPr id="264" name="Primo piano visto di una mongolfiera vista dal basso" descr="Primo piano visto di una mongolfiera vista dal basso"/>
          <p:cNvPicPr>
            <a:picLocks noChangeAspect="0"/>
          </p:cNvPicPr>
          <p:nvPr>
            <p:ph type="pic" idx="22"/>
          </p:nvPr>
        </p:nvPicPr>
        <p:blipFill>
          <a:blip r:embed="rId3">
            <a:extLst/>
          </a:blip>
          <a:srcRect l="20894" t="50" r="40723" b="19"/>
          <a:stretch>
            <a:fillRect/>
          </a:stretch>
        </p:blipFill>
        <p:spPr>
          <a:xfrm>
            <a:off x="16257191" y="-2726"/>
            <a:ext cx="8129192" cy="13721452"/>
          </a:xfrm>
          <a:prstGeom prst="rect">
            <a:avLst/>
          </a:prstGeom>
        </p:spPr>
      </p:pic>
      <p:sp>
        <p:nvSpPr>
          <p:cNvPr id="265" name="Our vision…"/>
          <p:cNvSpPr txBox="1"/>
          <p:nvPr/>
        </p:nvSpPr>
        <p:spPr>
          <a:xfrm>
            <a:off x="2540000" y="1270000"/>
            <a:ext cx="12451259" cy="75365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defTabSz="2438338">
              <a:lnSpc>
                <a:spcPct val="80000"/>
              </a:lnSpc>
              <a:spcBef>
                <a:spcPts val="8000"/>
              </a:spcBef>
              <a:defRPr spc="-144" sz="7200">
                <a:solidFill>
                  <a:srgbClr val="000000"/>
                </a:solidFill>
                <a:latin typeface="Barlow Thin"/>
                <a:ea typeface="Barlow Thin"/>
                <a:cs typeface="Barlow Thin"/>
                <a:sym typeface="Barlow Thin"/>
              </a:defRPr>
            </a:pPr>
            <a:r>
              <a:t>Our vision</a:t>
            </a:r>
          </a:p>
          <a:p>
            <a:pPr algn="l" defTabSz="2438338">
              <a:lnSpc>
                <a:spcPct val="110000"/>
              </a:lnSpc>
              <a:spcBef>
                <a:spcPts val="3000"/>
              </a:spcBef>
              <a:defRPr sz="3600">
                <a:solidFill>
                  <a:srgbClr val="000000"/>
                </a:solidFill>
                <a:latin typeface="Barlow ExtraLight"/>
                <a:ea typeface="Barlow ExtraLight"/>
                <a:cs typeface="Barlow ExtraLight"/>
                <a:sym typeface="Barlow ExtraLight"/>
              </a:defRPr>
            </a:pPr>
            <a:r>
              <a:t>The </a:t>
            </a:r>
            <a:r>
              <a:rPr>
                <a:solidFill>
                  <a:srgbClr val="3F8DF7"/>
                </a:solidFill>
                <a:latin typeface="Barlow Light"/>
                <a:ea typeface="Barlow Light"/>
                <a:cs typeface="Barlow Light"/>
                <a:sym typeface="Barlow Light"/>
              </a:rPr>
              <a:t>leading technologies</a:t>
            </a:r>
            <a:r>
              <a:t> for a </a:t>
            </a:r>
            <a:r>
              <a:rPr>
                <a:solidFill>
                  <a:srgbClr val="3F8DF7"/>
                </a:solidFill>
                <a:latin typeface="Barlow Light"/>
                <a:ea typeface="Barlow Light"/>
                <a:cs typeface="Barlow Light"/>
                <a:sym typeface="Barlow Light"/>
              </a:rPr>
              <a:t>sustainable tomorrow</a:t>
            </a:r>
            <a:r>
              <a:t>.</a:t>
            </a:r>
          </a:p>
          <a:p>
            <a:pPr algn="l" defTabSz="2438338">
              <a:lnSpc>
                <a:spcPct val="120000"/>
              </a:lnSpc>
              <a:spcBef>
                <a:spcPts val="3000"/>
              </a:spcBef>
              <a:defRPr sz="2600">
                <a:solidFill>
                  <a:srgbClr val="797979"/>
                </a:solidFill>
                <a:latin typeface="Barlow Light"/>
                <a:ea typeface="Barlow Light"/>
                <a:cs typeface="Barlow Light"/>
                <a:sym typeface="Barlow Light"/>
              </a:defRPr>
            </a:pPr>
            <a:r>
              <a:rPr sz="2400"/>
              <a:t>Our goal was always to re-define the state of art of every technology we develop, this is why we say “the leading technologies”. We don’t want to have any limit in the scope we cover, but whatever we do must give a positive contribution to the global sustainability…and every time we innovate something we want that this must go to happen in the next future, this is why we said “sustainable tomorrow”.</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5" name="Linea di collegamento"/>
          <p:cNvSpPr/>
          <p:nvPr/>
        </p:nvSpPr>
        <p:spPr>
          <a:xfrm>
            <a:off x="3048000" y="5133684"/>
            <a:ext cx="0" cy="2689100"/>
          </a:xfrm>
          <a:custGeom>
            <a:avLst/>
            <a:gdLst/>
            <a:ahLst/>
            <a:cxnLst>
              <a:cxn ang="0">
                <a:pos x="wd2" y="hd2"/>
              </a:cxn>
              <a:cxn ang="5400000">
                <a:pos x="wd2" y="hd2"/>
              </a:cxn>
              <a:cxn ang="10800000">
                <a:pos x="wd2" y="hd2"/>
              </a:cxn>
              <a:cxn ang="16200000">
                <a:pos x="wd2" y="hd2"/>
              </a:cxn>
            </a:cxnLst>
            <a:rect l="0" t="0" r="r" b="b"/>
            <a:pathLst>
              <a:path w="0" h="21600" fill="norm" stroke="1" extrusionOk="0">
                <a:moveTo>
                  <a:pt x="0" y="21600"/>
                </a:moveTo>
                <a:cubicBezTo>
                  <a:pt x="0" y="14400"/>
                  <a:pt x="0" y="7200"/>
                  <a:pt x="0" y="0"/>
                </a:cubicBezTo>
              </a:path>
            </a:pathLst>
          </a:custGeom>
          <a:ln w="12700">
            <a:solidFill>
              <a:srgbClr val="000000"/>
            </a:solidFill>
            <a:miter lim="400000"/>
          </a:ln>
        </p:spPr>
        <p:txBody>
          <a:bodyPr/>
          <a:lstStyle/>
          <a:p>
            <a:pPr/>
          </a:p>
        </p:txBody>
      </p:sp>
      <p:sp>
        <p:nvSpPr>
          <p:cNvPr id="306" name="Linea di collegamento"/>
          <p:cNvSpPr/>
          <p:nvPr/>
        </p:nvSpPr>
        <p:spPr>
          <a:xfrm>
            <a:off x="4935635" y="5166908"/>
            <a:ext cx="19924" cy="51902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0"/>
                </a:lnTo>
              </a:path>
            </a:pathLst>
          </a:custGeom>
          <a:ln w="12700">
            <a:solidFill>
              <a:srgbClr val="000000"/>
            </a:solidFill>
            <a:miter lim="400000"/>
          </a:ln>
        </p:spPr>
        <p:txBody>
          <a:bodyPr/>
          <a:lstStyle/>
          <a:p>
            <a:pPr/>
          </a:p>
        </p:txBody>
      </p:sp>
      <p:sp>
        <p:nvSpPr>
          <p:cNvPr id="307" name="Linea di collegamento"/>
          <p:cNvSpPr/>
          <p:nvPr/>
        </p:nvSpPr>
        <p:spPr>
          <a:xfrm>
            <a:off x="14726242" y="5185341"/>
            <a:ext cx="1" cy="27839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0"/>
                </a:lnTo>
              </a:path>
            </a:pathLst>
          </a:custGeom>
          <a:ln w="12700">
            <a:solidFill>
              <a:srgbClr val="000000"/>
            </a:solidFill>
            <a:miter lim="400000"/>
          </a:ln>
        </p:spPr>
        <p:txBody>
          <a:bodyPr/>
          <a:lstStyle/>
          <a:p>
            <a:pPr/>
          </a:p>
        </p:txBody>
      </p:sp>
      <p:sp>
        <p:nvSpPr>
          <p:cNvPr id="308" name="Linea di collegamento"/>
          <p:cNvSpPr/>
          <p:nvPr/>
        </p:nvSpPr>
        <p:spPr>
          <a:xfrm>
            <a:off x="6940747" y="5133684"/>
            <a:ext cx="1" cy="28868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path>
            </a:pathLst>
          </a:custGeom>
          <a:ln w="12700">
            <a:solidFill>
              <a:srgbClr val="000000"/>
            </a:solidFill>
            <a:miter lim="400000"/>
          </a:ln>
        </p:spPr>
        <p:txBody>
          <a:bodyPr/>
          <a:lstStyle/>
          <a:p>
            <a:pPr/>
          </a:p>
        </p:txBody>
      </p:sp>
      <p:sp>
        <p:nvSpPr>
          <p:cNvPr id="309" name="Linea di collegamento"/>
          <p:cNvSpPr/>
          <p:nvPr/>
        </p:nvSpPr>
        <p:spPr>
          <a:xfrm>
            <a:off x="8889877" y="5133684"/>
            <a:ext cx="25846" cy="49569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0"/>
                </a:lnTo>
              </a:path>
            </a:pathLst>
          </a:custGeom>
          <a:ln w="12700">
            <a:solidFill>
              <a:srgbClr val="000000"/>
            </a:solidFill>
            <a:miter lim="400000"/>
          </a:ln>
        </p:spPr>
        <p:txBody>
          <a:bodyPr/>
          <a:lstStyle/>
          <a:p>
            <a:pPr/>
          </a:p>
        </p:txBody>
      </p:sp>
      <p:sp>
        <p:nvSpPr>
          <p:cNvPr id="310" name="Linea di collegamento"/>
          <p:cNvSpPr/>
          <p:nvPr/>
        </p:nvSpPr>
        <p:spPr>
          <a:xfrm>
            <a:off x="10833494" y="5133684"/>
            <a:ext cx="1" cy="2886887"/>
          </a:xfrm>
          <a:custGeom>
            <a:avLst/>
            <a:gdLst/>
            <a:ahLst/>
            <a:cxnLst>
              <a:cxn ang="0">
                <a:pos x="wd2" y="hd2"/>
              </a:cxn>
              <a:cxn ang="5400000">
                <a:pos x="wd2" y="hd2"/>
              </a:cxn>
              <a:cxn ang="10800000">
                <a:pos x="wd2" y="hd2"/>
              </a:cxn>
              <a:cxn ang="16200000">
                <a:pos x="wd2" y="hd2"/>
              </a:cxn>
            </a:cxnLst>
            <a:rect l="0" t="0" r="r" b="b"/>
            <a:pathLst>
              <a:path w="16237" h="21600" fill="norm" stroke="1" extrusionOk="0">
                <a:moveTo>
                  <a:pt x="16237" y="21600"/>
                </a:moveTo>
                <a:cubicBezTo>
                  <a:pt x="-4374" y="14400"/>
                  <a:pt x="-5363" y="7200"/>
                  <a:pt x="13271" y="0"/>
                </a:cubicBezTo>
              </a:path>
            </a:pathLst>
          </a:custGeom>
          <a:ln w="12700">
            <a:solidFill>
              <a:srgbClr val="000000"/>
            </a:solidFill>
            <a:miter lim="400000"/>
          </a:ln>
        </p:spPr>
        <p:txBody>
          <a:bodyPr/>
          <a:lstStyle/>
          <a:p>
            <a:pPr/>
          </a:p>
        </p:txBody>
      </p:sp>
      <p:sp>
        <p:nvSpPr>
          <p:cNvPr id="311" name="Linea di collegamento"/>
          <p:cNvSpPr/>
          <p:nvPr/>
        </p:nvSpPr>
        <p:spPr>
          <a:xfrm>
            <a:off x="12779868" y="5133684"/>
            <a:ext cx="1" cy="40498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0"/>
                </a:lnTo>
              </a:path>
            </a:pathLst>
          </a:custGeom>
          <a:ln w="12700">
            <a:solidFill>
              <a:srgbClr val="000000"/>
            </a:solidFill>
            <a:miter lim="400000"/>
          </a:ln>
        </p:spPr>
        <p:txBody>
          <a:bodyPr/>
          <a:lstStyle/>
          <a:p>
            <a:pPr/>
          </a:p>
        </p:txBody>
      </p:sp>
      <p:pic>
        <p:nvPicPr>
          <p:cNvPr id="274" name="Immagine" descr="Immagine"/>
          <p:cNvPicPr>
            <a:picLocks noChangeAspect="1"/>
          </p:cNvPicPr>
          <p:nvPr/>
        </p:nvPicPr>
        <p:blipFill>
          <a:blip r:embed="rId2">
            <a:extLst/>
          </a:blip>
          <a:stretch>
            <a:fillRect/>
          </a:stretch>
        </p:blipFill>
        <p:spPr>
          <a:xfrm>
            <a:off x="317500" y="6540500"/>
            <a:ext cx="635000" cy="635000"/>
          </a:xfrm>
          <a:prstGeom prst="rect">
            <a:avLst/>
          </a:prstGeom>
          <a:ln w="12700">
            <a:miter lim="400000"/>
          </a:ln>
        </p:spPr>
      </p:pic>
      <p:sp>
        <p:nvSpPr>
          <p:cNvPr id="275" name="History"/>
          <p:cNvSpPr txBox="1"/>
          <p:nvPr>
            <p:ph type="body" idx="21"/>
          </p:nvPr>
        </p:nvSpPr>
        <p:spPr>
          <a:xfrm>
            <a:off x="2540892" y="1270000"/>
            <a:ext cx="11230076" cy="1297683"/>
          </a:xfrm>
          <a:prstGeom prst="rect">
            <a:avLst/>
          </a:prstGeom>
        </p:spPr>
        <p:txBody>
          <a:bodyPr>
            <a:noAutofit/>
          </a:bodyPr>
          <a:lstStyle>
            <a:lvl1pPr marL="0" indent="0">
              <a:lnSpc>
                <a:spcPct val="80000"/>
              </a:lnSpc>
              <a:spcBef>
                <a:spcPts val="8000"/>
              </a:spcBef>
              <a:buSzTx/>
              <a:buNone/>
              <a:defRPr spc="-144" sz="7200">
                <a:latin typeface="Barlow Thin"/>
                <a:ea typeface="Barlow Thin"/>
                <a:cs typeface="Barlow Thin"/>
                <a:sym typeface="Barlow Thin"/>
              </a:defRPr>
            </a:lvl1pPr>
          </a:lstStyle>
          <a:p>
            <a:pPr/>
            <a:r>
              <a:t>History</a:t>
            </a:r>
          </a:p>
        </p:txBody>
      </p:sp>
      <p:sp>
        <p:nvSpPr>
          <p:cNvPr id="276" name="Linea"/>
          <p:cNvSpPr/>
          <p:nvPr/>
        </p:nvSpPr>
        <p:spPr>
          <a:xfrm flipH="1">
            <a:off x="1264167" y="1308099"/>
            <a:ext cx="5812" cy="11099801"/>
          </a:xfrm>
          <a:prstGeom prst="line">
            <a:avLst/>
          </a:prstGeom>
          <a:ln w="25400">
            <a:solidFill>
              <a:srgbClr val="48A0DA"/>
            </a:solidFill>
            <a:miter lim="400000"/>
            <a:headEnd type="oval"/>
            <a:tailEnd type="oval"/>
          </a:ln>
          <a:effectLst>
            <a:outerShdw sx="100000" sy="100000" kx="0" ky="0" algn="b" rotWithShape="0" blurRad="355600" dist="0" dir="0">
              <a:srgbClr val="000000">
                <a:alpha val="75000"/>
              </a:srgbClr>
            </a:outerShdw>
          </a:effectLst>
        </p:spPr>
        <p:txBody>
          <a:bodyPr lIns="50800" tIns="50800" rIns="50800" bIns="50800" anchor="ctr"/>
          <a:lstStyle/>
          <a:p>
            <a:pPr/>
          </a:p>
        </p:txBody>
      </p:sp>
      <p:pic>
        <p:nvPicPr>
          <p:cNvPr id="277" name="hourglass-on-dark-background-2022-02-16-06-57-01-utc.jpg" descr="hourglass-on-dark-background-2022-02-16-06-57-01-utc.jpg"/>
          <p:cNvPicPr>
            <a:picLocks noChangeAspect="1"/>
          </p:cNvPicPr>
          <p:nvPr>
            <p:ph type="pic" idx="22"/>
          </p:nvPr>
        </p:nvPicPr>
        <p:blipFill>
          <a:blip r:embed="rId3">
            <a:extLst/>
          </a:blip>
          <a:srcRect l="30251" t="0" r="30251" b="0"/>
          <a:stretch>
            <a:fillRect/>
          </a:stretch>
        </p:blipFill>
        <p:spPr>
          <a:xfrm>
            <a:off x="16257192" y="-2726"/>
            <a:ext cx="8129191" cy="13721452"/>
          </a:xfrm>
          <a:prstGeom prst="rect">
            <a:avLst/>
          </a:prstGeom>
        </p:spPr>
      </p:pic>
      <p:sp>
        <p:nvSpPr>
          <p:cNvPr id="278" name="TextBox 99"/>
          <p:cNvSpPr txBox="1"/>
          <p:nvPr/>
        </p:nvSpPr>
        <p:spPr>
          <a:xfrm>
            <a:off x="2191205" y="7822783"/>
            <a:ext cx="1713590" cy="2265092"/>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defRPr sz="2400"/>
            </a:lvl1pPr>
          </a:lstStyle>
          <a:p>
            <a:pPr/>
            <a:r>
              <a:t>OVER takes its first steps from the labs of La Sapienza in Rome</a:t>
            </a:r>
          </a:p>
        </p:txBody>
      </p:sp>
      <p:pic>
        <p:nvPicPr>
          <p:cNvPr id="279" name="Immagine" descr="Immagine"/>
          <p:cNvPicPr>
            <a:picLocks noChangeAspect="1"/>
          </p:cNvPicPr>
          <p:nvPr/>
        </p:nvPicPr>
        <p:blipFill>
          <a:blip r:embed="rId4">
            <a:extLst/>
          </a:blip>
          <a:stretch>
            <a:fillRect/>
          </a:stretch>
        </p:blipFill>
        <p:spPr>
          <a:xfrm>
            <a:off x="2394597" y="4409232"/>
            <a:ext cx="1306806" cy="724453"/>
          </a:xfrm>
          <a:prstGeom prst="rect">
            <a:avLst/>
          </a:prstGeom>
          <a:ln w="12700">
            <a:miter lim="400000"/>
          </a:ln>
          <a:effectLst>
            <a:outerShdw sx="100000" sy="100000" kx="0" ky="0" algn="b" rotWithShape="0" blurRad="355600" dist="0" dir="0">
              <a:srgbClr val="000000">
                <a:alpha val="75000"/>
              </a:srgbClr>
            </a:outerShdw>
          </a:effectLst>
        </p:spPr>
      </p:pic>
      <p:sp>
        <p:nvSpPr>
          <p:cNvPr id="280" name="TextBox 99"/>
          <p:cNvSpPr txBox="1"/>
          <p:nvPr/>
        </p:nvSpPr>
        <p:spPr>
          <a:xfrm>
            <a:off x="10159401" y="8020570"/>
            <a:ext cx="1348187" cy="1057291"/>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a:defRPr sz="2400"/>
            </a:pPr>
            <a:r>
              <a:t>Dubai HQ </a:t>
            </a:r>
            <a:br/>
            <a:r>
              <a:t>opening</a:t>
            </a:r>
          </a:p>
        </p:txBody>
      </p:sp>
      <p:pic>
        <p:nvPicPr>
          <p:cNvPr id="281" name="Immagine" descr="Immagine"/>
          <p:cNvPicPr>
            <a:picLocks noChangeAspect="1"/>
          </p:cNvPicPr>
          <p:nvPr/>
        </p:nvPicPr>
        <p:blipFill>
          <a:blip r:embed="rId5">
            <a:extLst/>
          </a:blip>
          <a:stretch>
            <a:fillRect/>
          </a:stretch>
        </p:blipFill>
        <p:spPr>
          <a:xfrm>
            <a:off x="10159401" y="3785498"/>
            <a:ext cx="1348187" cy="1348187"/>
          </a:xfrm>
          <a:prstGeom prst="rect">
            <a:avLst/>
          </a:prstGeom>
          <a:ln w="12700">
            <a:miter lim="400000"/>
          </a:ln>
          <a:effectLst>
            <a:outerShdw sx="100000" sy="100000" kx="0" ky="0" algn="b" rotWithShape="0" blurRad="355600" dist="0" dir="0">
              <a:srgbClr val="000000">
                <a:alpha val="75000"/>
              </a:srgbClr>
            </a:outerShdw>
          </a:effectLst>
        </p:spPr>
      </p:pic>
      <p:cxnSp>
        <p:nvCxnSpPr>
          <p:cNvPr id="282" name="Linea di collegamento"/>
          <p:cNvCxnSpPr>
            <a:stCxn id="298" idx="0"/>
            <a:endCxn id="300" idx="0"/>
          </p:cNvCxnSpPr>
          <p:nvPr/>
        </p:nvCxnSpPr>
        <p:spPr>
          <a:xfrm>
            <a:off x="3048000" y="6577127"/>
            <a:ext cx="1910050" cy="1"/>
          </a:xfrm>
          <a:prstGeom prst="straightConnector1">
            <a:avLst/>
          </a:prstGeom>
          <a:ln w="12700">
            <a:solidFill>
              <a:srgbClr val="000000"/>
            </a:solidFill>
            <a:miter lim="400000"/>
          </a:ln>
        </p:spPr>
      </p:cxnSp>
      <p:cxnSp>
        <p:nvCxnSpPr>
          <p:cNvPr id="283" name="Linea di collegamento"/>
          <p:cNvCxnSpPr>
            <a:stCxn id="300" idx="0"/>
            <a:endCxn id="301" idx="0"/>
          </p:cNvCxnSpPr>
          <p:nvPr/>
        </p:nvCxnSpPr>
        <p:spPr>
          <a:xfrm>
            <a:off x="4958049" y="6577127"/>
            <a:ext cx="1982699" cy="1"/>
          </a:xfrm>
          <a:prstGeom prst="straightConnector1">
            <a:avLst/>
          </a:prstGeom>
          <a:ln w="12700">
            <a:solidFill>
              <a:srgbClr val="000000"/>
            </a:solidFill>
            <a:miter lim="400000"/>
          </a:ln>
        </p:spPr>
      </p:cxnSp>
      <p:cxnSp>
        <p:nvCxnSpPr>
          <p:cNvPr id="284" name="Linea di collegamento"/>
          <p:cNvCxnSpPr>
            <a:stCxn id="301" idx="0"/>
            <a:endCxn id="302" idx="0"/>
          </p:cNvCxnSpPr>
          <p:nvPr/>
        </p:nvCxnSpPr>
        <p:spPr>
          <a:xfrm>
            <a:off x="6940747" y="6577127"/>
            <a:ext cx="1946375" cy="1"/>
          </a:xfrm>
          <a:prstGeom prst="straightConnector1">
            <a:avLst/>
          </a:prstGeom>
          <a:ln w="12700">
            <a:solidFill>
              <a:srgbClr val="000000"/>
            </a:solidFill>
            <a:miter lim="400000"/>
          </a:ln>
        </p:spPr>
      </p:cxnSp>
      <p:cxnSp>
        <p:nvCxnSpPr>
          <p:cNvPr id="285" name="Linea di collegamento"/>
          <p:cNvCxnSpPr>
            <a:stCxn id="302" idx="0"/>
            <a:endCxn id="299" idx="0"/>
          </p:cNvCxnSpPr>
          <p:nvPr/>
        </p:nvCxnSpPr>
        <p:spPr>
          <a:xfrm>
            <a:off x="8887121" y="6577127"/>
            <a:ext cx="1946374" cy="1"/>
          </a:xfrm>
          <a:prstGeom prst="straightConnector1">
            <a:avLst/>
          </a:prstGeom>
          <a:ln w="12700">
            <a:solidFill>
              <a:srgbClr val="000000"/>
            </a:solidFill>
            <a:miter lim="400000"/>
          </a:ln>
        </p:spPr>
      </p:cxnSp>
      <p:cxnSp>
        <p:nvCxnSpPr>
          <p:cNvPr id="286" name="Linea di collegamento"/>
          <p:cNvCxnSpPr>
            <a:stCxn id="299" idx="0"/>
            <a:endCxn id="303" idx="0"/>
          </p:cNvCxnSpPr>
          <p:nvPr/>
        </p:nvCxnSpPr>
        <p:spPr>
          <a:xfrm>
            <a:off x="10833494" y="6577127"/>
            <a:ext cx="1946375" cy="1"/>
          </a:xfrm>
          <a:prstGeom prst="straightConnector1">
            <a:avLst/>
          </a:prstGeom>
          <a:ln w="12700">
            <a:solidFill>
              <a:srgbClr val="000000"/>
            </a:solidFill>
            <a:miter lim="400000"/>
          </a:ln>
        </p:spPr>
      </p:cxnSp>
      <p:sp>
        <p:nvSpPr>
          <p:cNvPr id="287" name="TextBox 99"/>
          <p:cNvSpPr txBox="1"/>
          <p:nvPr/>
        </p:nvSpPr>
        <p:spPr>
          <a:xfrm>
            <a:off x="4400339" y="10357123"/>
            <a:ext cx="1115420" cy="1297683"/>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defRPr sz="2400"/>
            </a:lvl1pPr>
          </a:lstStyle>
          <a:p>
            <a:pPr/>
            <a:r>
              <a:t>OVER’s market launch</a:t>
            </a:r>
          </a:p>
        </p:txBody>
      </p:sp>
      <p:pic>
        <p:nvPicPr>
          <p:cNvPr id="288" name="Immagine" descr="Immagine"/>
          <p:cNvPicPr>
            <a:picLocks noChangeAspect="1"/>
          </p:cNvPicPr>
          <p:nvPr/>
        </p:nvPicPr>
        <p:blipFill>
          <a:blip r:embed="rId6">
            <a:extLst/>
          </a:blip>
          <a:stretch>
            <a:fillRect/>
          </a:stretch>
        </p:blipFill>
        <p:spPr>
          <a:xfrm>
            <a:off x="4429404" y="4076394"/>
            <a:ext cx="1057290" cy="1057291"/>
          </a:xfrm>
          <a:prstGeom prst="rect">
            <a:avLst/>
          </a:prstGeom>
          <a:ln w="12700">
            <a:miter lim="400000"/>
          </a:ln>
          <a:effectLst>
            <a:outerShdw sx="100000" sy="100000" kx="0" ky="0" algn="b" rotWithShape="0" blurRad="355600" dist="0" dir="0">
              <a:srgbClr val="000000">
                <a:alpha val="75000"/>
              </a:srgbClr>
            </a:outerShdw>
          </a:effectLst>
        </p:spPr>
      </p:pic>
      <p:sp>
        <p:nvSpPr>
          <p:cNvPr id="289" name="TextBox 99"/>
          <p:cNvSpPr txBox="1"/>
          <p:nvPr/>
        </p:nvSpPr>
        <p:spPr>
          <a:xfrm>
            <a:off x="6083953" y="8020570"/>
            <a:ext cx="1713589" cy="1972089"/>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defRPr sz="2400"/>
            </a:lvl1pPr>
          </a:lstStyle>
          <a:p>
            <a:pPr/>
            <a:r>
              <a:t>OVER enters the banking market by becoming its leader</a:t>
            </a:r>
          </a:p>
        </p:txBody>
      </p:sp>
      <p:pic>
        <p:nvPicPr>
          <p:cNvPr id="290" name="Immagine" descr="Immagine"/>
          <p:cNvPicPr>
            <a:picLocks noChangeAspect="1"/>
          </p:cNvPicPr>
          <p:nvPr/>
        </p:nvPicPr>
        <p:blipFill>
          <a:blip r:embed="rId7">
            <a:extLst/>
          </a:blip>
          <a:stretch>
            <a:fillRect/>
          </a:stretch>
        </p:blipFill>
        <p:spPr>
          <a:xfrm>
            <a:off x="6475238" y="4076394"/>
            <a:ext cx="931018" cy="1057291"/>
          </a:xfrm>
          <a:prstGeom prst="rect">
            <a:avLst/>
          </a:prstGeom>
          <a:ln w="12700">
            <a:miter lim="400000"/>
          </a:ln>
          <a:effectLst>
            <a:outerShdw sx="100000" sy="100000" kx="0" ky="0" algn="b" rotWithShape="0" blurRad="355600" dist="0" dir="0">
              <a:srgbClr val="000000">
                <a:alpha val="75000"/>
              </a:srgbClr>
            </a:outerShdw>
          </a:effectLst>
        </p:spPr>
      </p:pic>
      <p:sp>
        <p:nvSpPr>
          <p:cNvPr id="291" name="TextBox 99"/>
          <p:cNvSpPr txBox="1"/>
          <p:nvPr/>
        </p:nvSpPr>
        <p:spPr>
          <a:xfrm>
            <a:off x="8174903" y="10090604"/>
            <a:ext cx="1486054" cy="846995"/>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a:defRPr sz="2400"/>
            </a:pPr>
            <a:r>
              <a:t>Milan HQ </a:t>
            </a:r>
            <a:br/>
            <a:r>
              <a:t>opening</a:t>
            </a:r>
          </a:p>
        </p:txBody>
      </p:sp>
      <p:pic>
        <p:nvPicPr>
          <p:cNvPr id="292" name="Immagine" descr="Immagine"/>
          <p:cNvPicPr>
            <a:picLocks noChangeAspect="1"/>
          </p:cNvPicPr>
          <p:nvPr/>
        </p:nvPicPr>
        <p:blipFill>
          <a:blip r:embed="rId8">
            <a:extLst/>
          </a:blip>
          <a:stretch>
            <a:fillRect/>
          </a:stretch>
        </p:blipFill>
        <p:spPr>
          <a:xfrm>
            <a:off x="8213028" y="4076394"/>
            <a:ext cx="1348186" cy="1057291"/>
          </a:xfrm>
          <a:prstGeom prst="rect">
            <a:avLst/>
          </a:prstGeom>
          <a:ln w="12700">
            <a:miter lim="400000"/>
          </a:ln>
          <a:effectLst>
            <a:outerShdw sx="100000" sy="100000" kx="0" ky="0" algn="b" rotWithShape="0" blurRad="355600" dist="0" dir="0">
              <a:srgbClr val="000000">
                <a:alpha val="75000"/>
              </a:srgbClr>
            </a:outerShdw>
          </a:effectLst>
        </p:spPr>
      </p:pic>
      <p:sp>
        <p:nvSpPr>
          <p:cNvPr id="293" name="TextBox 99"/>
          <p:cNvSpPr txBox="1"/>
          <p:nvPr/>
        </p:nvSpPr>
        <p:spPr>
          <a:xfrm>
            <a:off x="12036842" y="9183506"/>
            <a:ext cx="1486054" cy="105729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a:defRPr sz="2400"/>
            </a:pPr>
            <a:r>
              <a:t>London HQ </a:t>
            </a:r>
            <a:br/>
            <a:r>
              <a:t>opening</a:t>
            </a:r>
          </a:p>
        </p:txBody>
      </p:sp>
      <p:pic>
        <p:nvPicPr>
          <p:cNvPr id="294" name="Immagine" descr="Immagine"/>
          <p:cNvPicPr>
            <a:picLocks noChangeAspect="1"/>
          </p:cNvPicPr>
          <p:nvPr/>
        </p:nvPicPr>
        <p:blipFill>
          <a:blip r:embed="rId9">
            <a:extLst/>
          </a:blip>
          <a:stretch>
            <a:fillRect/>
          </a:stretch>
        </p:blipFill>
        <p:spPr>
          <a:xfrm>
            <a:off x="12126466" y="3555239"/>
            <a:ext cx="1306805" cy="1578446"/>
          </a:xfrm>
          <a:prstGeom prst="rect">
            <a:avLst/>
          </a:prstGeom>
          <a:ln w="12700">
            <a:miter lim="400000"/>
          </a:ln>
          <a:effectLst>
            <a:outerShdw sx="100000" sy="100000" kx="0" ky="0" algn="b" rotWithShape="0" blurRad="355600" dist="0" dir="0">
              <a:srgbClr val="000000">
                <a:alpha val="75000"/>
              </a:srgbClr>
            </a:outerShdw>
          </a:effectLst>
        </p:spPr>
      </p:pic>
      <p:pic>
        <p:nvPicPr>
          <p:cNvPr id="295" name="Immagine" descr="Immagine"/>
          <p:cNvPicPr>
            <a:picLocks noChangeAspect="1"/>
          </p:cNvPicPr>
          <p:nvPr/>
        </p:nvPicPr>
        <p:blipFill>
          <a:blip r:embed="rId10">
            <a:extLst/>
          </a:blip>
          <a:stretch>
            <a:fillRect/>
          </a:stretch>
        </p:blipFill>
        <p:spPr>
          <a:xfrm>
            <a:off x="14257932" y="3643790"/>
            <a:ext cx="936620" cy="1541552"/>
          </a:xfrm>
          <a:prstGeom prst="rect">
            <a:avLst/>
          </a:prstGeom>
          <a:ln w="12700">
            <a:miter lim="400000"/>
          </a:ln>
          <a:effectLst>
            <a:outerShdw sx="100000" sy="100000" kx="0" ky="0" algn="b" rotWithShape="0" blurRad="355600" dist="0" dir="0">
              <a:srgbClr val="000000">
                <a:alpha val="75000"/>
              </a:srgbClr>
            </a:outerShdw>
          </a:effectLst>
        </p:spPr>
      </p:pic>
      <p:sp>
        <p:nvSpPr>
          <p:cNvPr id="296" name="TextBox 99"/>
          <p:cNvSpPr txBox="1"/>
          <p:nvPr/>
        </p:nvSpPr>
        <p:spPr>
          <a:xfrm>
            <a:off x="13869447" y="7969285"/>
            <a:ext cx="1713590" cy="1541553"/>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a:defRPr sz="2400"/>
            </a:pPr>
            <a:r>
              <a:t>Partnership with DUTCO</a:t>
            </a:r>
          </a:p>
          <a:p>
            <a:pPr>
              <a:defRPr sz="2400"/>
            </a:pPr>
            <a:r>
              <a:t>Group in the UAE</a:t>
            </a:r>
          </a:p>
        </p:txBody>
      </p:sp>
      <p:cxnSp>
        <p:nvCxnSpPr>
          <p:cNvPr id="297" name="Linea di collegamento"/>
          <p:cNvCxnSpPr>
            <a:stCxn id="303" idx="0"/>
            <a:endCxn id="304" idx="0"/>
          </p:cNvCxnSpPr>
          <p:nvPr/>
        </p:nvCxnSpPr>
        <p:spPr>
          <a:xfrm>
            <a:off x="12779868" y="6577127"/>
            <a:ext cx="1946375" cy="1"/>
          </a:xfrm>
          <a:prstGeom prst="straightConnector1">
            <a:avLst/>
          </a:prstGeom>
          <a:ln w="12700">
            <a:solidFill>
              <a:srgbClr val="000000"/>
            </a:solidFill>
            <a:miter lim="400000"/>
          </a:ln>
        </p:spPr>
      </p:cxnSp>
      <p:sp>
        <p:nvSpPr>
          <p:cNvPr id="298" name="2012"/>
          <p:cNvSpPr txBox="1"/>
          <p:nvPr/>
        </p:nvSpPr>
        <p:spPr>
          <a:xfrm>
            <a:off x="2540000" y="6259627"/>
            <a:ext cx="1016000" cy="635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2012</a:t>
            </a:r>
          </a:p>
        </p:txBody>
      </p:sp>
      <p:sp>
        <p:nvSpPr>
          <p:cNvPr id="299" name="2019"/>
          <p:cNvSpPr txBox="1"/>
          <p:nvPr/>
        </p:nvSpPr>
        <p:spPr>
          <a:xfrm>
            <a:off x="10325494" y="6259627"/>
            <a:ext cx="1016001" cy="635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2019</a:t>
            </a:r>
          </a:p>
        </p:txBody>
      </p:sp>
      <p:sp>
        <p:nvSpPr>
          <p:cNvPr id="300" name="2013"/>
          <p:cNvSpPr txBox="1"/>
          <p:nvPr/>
        </p:nvSpPr>
        <p:spPr>
          <a:xfrm>
            <a:off x="4450049" y="6259627"/>
            <a:ext cx="1016001" cy="635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2013</a:t>
            </a:r>
          </a:p>
        </p:txBody>
      </p:sp>
      <p:sp>
        <p:nvSpPr>
          <p:cNvPr id="301" name="2016"/>
          <p:cNvSpPr txBox="1"/>
          <p:nvPr/>
        </p:nvSpPr>
        <p:spPr>
          <a:xfrm>
            <a:off x="6432747" y="6259627"/>
            <a:ext cx="1016001" cy="635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2016</a:t>
            </a:r>
          </a:p>
        </p:txBody>
      </p:sp>
      <p:sp>
        <p:nvSpPr>
          <p:cNvPr id="302" name="2018"/>
          <p:cNvSpPr txBox="1"/>
          <p:nvPr/>
        </p:nvSpPr>
        <p:spPr>
          <a:xfrm>
            <a:off x="8379121" y="6259627"/>
            <a:ext cx="1016001" cy="635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2018</a:t>
            </a:r>
          </a:p>
        </p:txBody>
      </p:sp>
      <p:sp>
        <p:nvSpPr>
          <p:cNvPr id="303" name="2021"/>
          <p:cNvSpPr txBox="1"/>
          <p:nvPr/>
        </p:nvSpPr>
        <p:spPr>
          <a:xfrm>
            <a:off x="12271868" y="6259627"/>
            <a:ext cx="1016001" cy="635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2021</a:t>
            </a:r>
          </a:p>
        </p:txBody>
      </p:sp>
      <p:sp>
        <p:nvSpPr>
          <p:cNvPr id="304" name="2022"/>
          <p:cNvSpPr txBox="1"/>
          <p:nvPr/>
        </p:nvSpPr>
        <p:spPr>
          <a:xfrm>
            <a:off x="14218242" y="6259627"/>
            <a:ext cx="1016001" cy="635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2022</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3" name="Linea"/>
          <p:cNvSpPr/>
          <p:nvPr/>
        </p:nvSpPr>
        <p:spPr>
          <a:xfrm flipH="1">
            <a:off x="1264167" y="1308099"/>
            <a:ext cx="5812" cy="11099801"/>
          </a:xfrm>
          <a:prstGeom prst="line">
            <a:avLst/>
          </a:prstGeom>
          <a:ln w="25400">
            <a:solidFill>
              <a:srgbClr val="48A0DA"/>
            </a:solidFill>
            <a:miter lim="400000"/>
            <a:headEnd type="oval"/>
            <a:tailEnd type="oval"/>
          </a:ln>
          <a:effectLst>
            <a:outerShdw sx="100000" sy="100000" kx="0" ky="0" algn="b" rotWithShape="0" blurRad="355600" dist="0" dir="0">
              <a:srgbClr val="000000">
                <a:alpha val="75000"/>
              </a:srgbClr>
            </a:outerShdw>
          </a:effectLst>
        </p:spPr>
        <p:txBody>
          <a:bodyPr lIns="50800" tIns="50800" rIns="50800" bIns="50800" anchor="ctr"/>
          <a:lstStyle/>
          <a:p>
            <a:pPr/>
          </a:p>
        </p:txBody>
      </p:sp>
      <p:pic>
        <p:nvPicPr>
          <p:cNvPr id="314" name="Immagine" descr="Immagine"/>
          <p:cNvPicPr>
            <a:picLocks noChangeAspect="1"/>
          </p:cNvPicPr>
          <p:nvPr/>
        </p:nvPicPr>
        <p:blipFill>
          <a:blip r:embed="rId2">
            <a:extLst/>
          </a:blip>
          <a:stretch>
            <a:fillRect/>
          </a:stretch>
        </p:blipFill>
        <p:spPr>
          <a:xfrm>
            <a:off x="317500" y="6540500"/>
            <a:ext cx="635000" cy="635000"/>
          </a:xfrm>
          <a:prstGeom prst="rect">
            <a:avLst/>
          </a:prstGeom>
          <a:ln w="12700">
            <a:miter lim="400000"/>
          </a:ln>
        </p:spPr>
      </p:pic>
      <p:sp>
        <p:nvSpPr>
          <p:cNvPr id="315" name="Clients &amp; Partners"/>
          <p:cNvSpPr txBox="1"/>
          <p:nvPr/>
        </p:nvSpPr>
        <p:spPr>
          <a:xfrm>
            <a:off x="2545357" y="1270000"/>
            <a:ext cx="20568643" cy="147084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defTabSz="2438338">
              <a:lnSpc>
                <a:spcPct val="80000"/>
              </a:lnSpc>
              <a:spcBef>
                <a:spcPts val="8000"/>
              </a:spcBef>
              <a:defRPr spc="-144" sz="7200">
                <a:solidFill>
                  <a:srgbClr val="000000"/>
                </a:solidFill>
                <a:latin typeface="Barlow Thin"/>
                <a:ea typeface="Barlow Thin"/>
                <a:cs typeface="Barlow Thin"/>
                <a:sym typeface="Barlow Thin"/>
              </a:defRPr>
            </a:lvl1pPr>
          </a:lstStyle>
          <a:p>
            <a:pPr/>
            <a:r>
              <a:t>Clients &amp; Partners</a:t>
            </a:r>
          </a:p>
        </p:txBody>
      </p:sp>
      <p:pic>
        <p:nvPicPr>
          <p:cNvPr id="316" name="Banco Desio.pdf" descr="Banco Desio.pdf"/>
          <p:cNvPicPr>
            <a:picLocks noChangeAspect="1"/>
          </p:cNvPicPr>
          <p:nvPr/>
        </p:nvPicPr>
        <p:blipFill>
          <a:blip r:embed="rId3">
            <a:extLst/>
          </a:blip>
          <a:stretch>
            <a:fillRect/>
          </a:stretch>
        </p:blipFill>
        <p:spPr>
          <a:xfrm>
            <a:off x="4595661" y="8296009"/>
            <a:ext cx="3924033" cy="682073"/>
          </a:xfrm>
          <a:prstGeom prst="rect">
            <a:avLst/>
          </a:prstGeom>
          <a:ln w="12700">
            <a:miter lim="400000"/>
          </a:ln>
        </p:spPr>
      </p:pic>
      <p:pic>
        <p:nvPicPr>
          <p:cNvPr id="317" name="BNL.pdf" descr="BNL.pdf"/>
          <p:cNvPicPr>
            <a:picLocks noChangeAspect="1"/>
          </p:cNvPicPr>
          <p:nvPr/>
        </p:nvPicPr>
        <p:blipFill>
          <a:blip r:embed="rId4">
            <a:extLst/>
          </a:blip>
          <a:stretch>
            <a:fillRect/>
          </a:stretch>
        </p:blipFill>
        <p:spPr>
          <a:xfrm>
            <a:off x="9945637" y="8248577"/>
            <a:ext cx="3565226" cy="776937"/>
          </a:xfrm>
          <a:prstGeom prst="rect">
            <a:avLst/>
          </a:prstGeom>
          <a:ln w="12700">
            <a:miter lim="400000"/>
          </a:ln>
        </p:spPr>
      </p:pic>
      <p:pic>
        <p:nvPicPr>
          <p:cNvPr id="318" name="Intesa Sanpaolo.pdf" descr="Intesa Sanpaolo.pdf"/>
          <p:cNvPicPr>
            <a:picLocks noChangeAspect="1"/>
          </p:cNvPicPr>
          <p:nvPr/>
        </p:nvPicPr>
        <p:blipFill>
          <a:blip r:embed="rId5">
            <a:extLst/>
          </a:blip>
          <a:stretch>
            <a:fillRect/>
          </a:stretch>
        </p:blipFill>
        <p:spPr>
          <a:xfrm>
            <a:off x="14936809" y="8364751"/>
            <a:ext cx="4851531" cy="544589"/>
          </a:xfrm>
          <a:prstGeom prst="rect">
            <a:avLst/>
          </a:prstGeom>
          <a:ln w="12700">
            <a:miter lim="400000"/>
          </a:ln>
        </p:spPr>
      </p:pic>
      <p:grpSp>
        <p:nvGrpSpPr>
          <p:cNvPr id="323" name="Raggruppa"/>
          <p:cNvGrpSpPr/>
          <p:nvPr/>
        </p:nvGrpSpPr>
        <p:grpSpPr>
          <a:xfrm>
            <a:off x="4938422" y="5875038"/>
            <a:ext cx="14507156" cy="1053083"/>
            <a:chOff x="0" y="0"/>
            <a:chExt cx="14507154" cy="1053082"/>
          </a:xfrm>
        </p:grpSpPr>
        <p:pic>
          <p:nvPicPr>
            <p:cNvPr id="319" name="Banca Popolare di Spoleto.pdf" descr="Banca Popolare di Spoleto.pdf"/>
            <p:cNvPicPr>
              <a:picLocks noChangeAspect="1"/>
            </p:cNvPicPr>
            <p:nvPr/>
          </p:nvPicPr>
          <p:blipFill>
            <a:blip r:embed="rId6">
              <a:extLst/>
            </a:blip>
            <a:stretch>
              <a:fillRect/>
            </a:stretch>
          </p:blipFill>
          <p:spPr>
            <a:xfrm>
              <a:off x="3635190" y="0"/>
              <a:ext cx="4647508" cy="931209"/>
            </a:xfrm>
            <a:prstGeom prst="rect">
              <a:avLst/>
            </a:prstGeom>
            <a:ln w="12700" cap="flat">
              <a:noFill/>
              <a:miter lim="400000"/>
            </a:ln>
            <a:effectLst/>
          </p:spPr>
        </p:pic>
        <p:pic>
          <p:nvPicPr>
            <p:cNvPr id="320" name="BCC Energia.pdf" descr="BCC Energia.pdf"/>
            <p:cNvPicPr>
              <a:picLocks noChangeAspect="1"/>
            </p:cNvPicPr>
            <p:nvPr/>
          </p:nvPicPr>
          <p:blipFill>
            <a:blip r:embed="rId7">
              <a:extLst/>
            </a:blip>
            <a:stretch>
              <a:fillRect/>
            </a:stretch>
          </p:blipFill>
          <p:spPr>
            <a:xfrm>
              <a:off x="9253052" y="24751"/>
              <a:ext cx="2518448" cy="881706"/>
            </a:xfrm>
            <a:prstGeom prst="rect">
              <a:avLst/>
            </a:prstGeom>
            <a:ln w="12700" cap="flat">
              <a:noFill/>
              <a:miter lim="400000"/>
            </a:ln>
            <a:effectLst/>
          </p:spPr>
        </p:pic>
        <p:pic>
          <p:nvPicPr>
            <p:cNvPr id="321" name="BPER Banca.pdf" descr="BPER Banca.pdf"/>
            <p:cNvPicPr>
              <a:picLocks noChangeAspect="1"/>
            </p:cNvPicPr>
            <p:nvPr/>
          </p:nvPicPr>
          <p:blipFill>
            <a:blip r:embed="rId8">
              <a:extLst/>
            </a:blip>
            <a:stretch>
              <a:fillRect/>
            </a:stretch>
          </p:blipFill>
          <p:spPr>
            <a:xfrm>
              <a:off x="12741854" y="92513"/>
              <a:ext cx="1765301" cy="771064"/>
            </a:xfrm>
            <a:prstGeom prst="rect">
              <a:avLst/>
            </a:prstGeom>
            <a:ln w="12700" cap="flat">
              <a:noFill/>
              <a:miter lim="400000"/>
            </a:ln>
            <a:effectLst/>
          </p:spPr>
        </p:pic>
        <p:pic>
          <p:nvPicPr>
            <p:cNvPr id="322" name="Monte dei Paschi di Siena.pdf" descr="Monte dei Paschi di Siena.pdf"/>
            <p:cNvPicPr>
              <a:picLocks noChangeAspect="1"/>
            </p:cNvPicPr>
            <p:nvPr/>
          </p:nvPicPr>
          <p:blipFill>
            <a:blip r:embed="rId9">
              <a:extLst/>
            </a:blip>
            <a:stretch>
              <a:fillRect/>
            </a:stretch>
          </p:blipFill>
          <p:spPr>
            <a:xfrm>
              <a:off x="0" y="57310"/>
              <a:ext cx="2671323" cy="995773"/>
            </a:xfrm>
            <a:prstGeom prst="rect">
              <a:avLst/>
            </a:prstGeom>
            <a:ln w="12700" cap="flat">
              <a:noFill/>
              <a:miter lim="400000"/>
            </a:ln>
            <a:effectLst/>
          </p:spPr>
        </p:pic>
      </p:grpSp>
      <p:pic>
        <p:nvPicPr>
          <p:cNvPr id="324" name="Boffi.pdf" descr="Boffi.pdf"/>
          <p:cNvPicPr>
            <a:picLocks noChangeAspect="1"/>
          </p:cNvPicPr>
          <p:nvPr/>
        </p:nvPicPr>
        <p:blipFill>
          <a:blip r:embed="rId10">
            <a:extLst/>
          </a:blip>
          <a:stretch>
            <a:fillRect/>
          </a:stretch>
        </p:blipFill>
        <p:spPr>
          <a:xfrm>
            <a:off x="4183597" y="10492596"/>
            <a:ext cx="2660549" cy="665131"/>
          </a:xfrm>
          <a:prstGeom prst="rect">
            <a:avLst/>
          </a:prstGeom>
          <a:ln w="12700">
            <a:miter lim="400000"/>
          </a:ln>
        </p:spPr>
      </p:pic>
      <p:pic>
        <p:nvPicPr>
          <p:cNvPr id="325" name="Yamamay.pdf" descr="Yamamay.pdf"/>
          <p:cNvPicPr>
            <a:picLocks noChangeAspect="1"/>
          </p:cNvPicPr>
          <p:nvPr/>
        </p:nvPicPr>
        <p:blipFill>
          <a:blip r:embed="rId11">
            <a:extLst/>
          </a:blip>
          <a:stretch>
            <a:fillRect/>
          </a:stretch>
        </p:blipFill>
        <p:spPr>
          <a:xfrm>
            <a:off x="16618405" y="10535476"/>
            <a:ext cx="3581998" cy="519281"/>
          </a:xfrm>
          <a:prstGeom prst="rect">
            <a:avLst/>
          </a:prstGeom>
          <a:ln w="12700">
            <a:miter lim="400000"/>
          </a:ln>
        </p:spPr>
      </p:pic>
      <p:pic>
        <p:nvPicPr>
          <p:cNvPr id="326" name="Risparmio Casa.pdf" descr="Risparmio Casa.pdf"/>
          <p:cNvPicPr>
            <a:picLocks noChangeAspect="1"/>
          </p:cNvPicPr>
          <p:nvPr/>
        </p:nvPicPr>
        <p:blipFill>
          <a:blip r:embed="rId12">
            <a:extLst/>
          </a:blip>
          <a:stretch>
            <a:fillRect/>
          </a:stretch>
        </p:blipFill>
        <p:spPr>
          <a:xfrm>
            <a:off x="11857504" y="10461700"/>
            <a:ext cx="3924034" cy="726923"/>
          </a:xfrm>
          <a:prstGeom prst="rect">
            <a:avLst/>
          </a:prstGeom>
          <a:ln w="12700">
            <a:miter lim="400000"/>
          </a:ln>
        </p:spPr>
      </p:pic>
      <p:pic>
        <p:nvPicPr>
          <p:cNvPr id="327" name="Novotel.pdf" descr="Novotel.pdf"/>
          <p:cNvPicPr>
            <a:picLocks noChangeAspect="1"/>
          </p:cNvPicPr>
          <p:nvPr/>
        </p:nvPicPr>
        <p:blipFill>
          <a:blip r:embed="rId13">
            <a:extLst/>
          </a:blip>
          <a:stretch>
            <a:fillRect/>
          </a:stretch>
        </p:blipFill>
        <p:spPr>
          <a:xfrm>
            <a:off x="7679633" y="10037553"/>
            <a:ext cx="3341003" cy="1219617"/>
          </a:xfrm>
          <a:prstGeom prst="rect">
            <a:avLst/>
          </a:prstGeom>
          <a:ln w="12700">
            <a:miter lim="400000"/>
          </a:ln>
        </p:spPr>
      </p:pic>
      <p:pic>
        <p:nvPicPr>
          <p:cNvPr id="328" name="Cisalfa.pdf" descr="Cisalfa.pdf"/>
          <p:cNvPicPr>
            <a:picLocks noChangeAspect="1"/>
          </p:cNvPicPr>
          <p:nvPr/>
        </p:nvPicPr>
        <p:blipFill>
          <a:blip r:embed="rId14">
            <a:extLst/>
          </a:blip>
          <a:stretch>
            <a:fillRect/>
          </a:stretch>
        </p:blipFill>
        <p:spPr>
          <a:xfrm>
            <a:off x="4051925" y="4105026"/>
            <a:ext cx="3026796" cy="618712"/>
          </a:xfrm>
          <a:prstGeom prst="rect">
            <a:avLst/>
          </a:prstGeom>
          <a:ln w="12700">
            <a:miter lim="400000"/>
          </a:ln>
        </p:spPr>
      </p:pic>
      <p:pic>
        <p:nvPicPr>
          <p:cNvPr id="329" name="NaturaSì.pdf" descr="NaturaSì.pdf"/>
          <p:cNvPicPr>
            <a:picLocks noChangeAspect="1"/>
          </p:cNvPicPr>
          <p:nvPr/>
        </p:nvPicPr>
        <p:blipFill>
          <a:blip r:embed="rId15">
            <a:extLst/>
          </a:blip>
          <a:stretch>
            <a:fillRect/>
          </a:stretch>
        </p:blipFill>
        <p:spPr>
          <a:xfrm>
            <a:off x="10905087" y="3755333"/>
            <a:ext cx="3114997" cy="836653"/>
          </a:xfrm>
          <a:prstGeom prst="rect">
            <a:avLst/>
          </a:prstGeom>
          <a:ln w="12700">
            <a:miter lim="400000"/>
          </a:ln>
        </p:spPr>
      </p:pic>
      <p:pic>
        <p:nvPicPr>
          <p:cNvPr id="330" name="Kokoro UK.pdf" descr="Kokoro UK.pdf"/>
          <p:cNvPicPr>
            <a:picLocks noChangeAspect="1"/>
          </p:cNvPicPr>
          <p:nvPr/>
        </p:nvPicPr>
        <p:blipFill>
          <a:blip r:embed="rId16">
            <a:extLst/>
          </a:blip>
          <a:stretch>
            <a:fillRect/>
          </a:stretch>
        </p:blipFill>
        <p:spPr>
          <a:xfrm>
            <a:off x="14856953" y="3832943"/>
            <a:ext cx="3341003" cy="783033"/>
          </a:xfrm>
          <a:prstGeom prst="rect">
            <a:avLst/>
          </a:prstGeom>
          <a:ln w="12700">
            <a:miter lim="400000"/>
          </a:ln>
        </p:spPr>
      </p:pic>
      <p:pic>
        <p:nvPicPr>
          <p:cNvPr id="331" name="JA Resort.pdf" descr="JA Resort.pdf"/>
          <p:cNvPicPr>
            <a:picLocks noChangeAspect="1"/>
          </p:cNvPicPr>
          <p:nvPr/>
        </p:nvPicPr>
        <p:blipFill>
          <a:blip r:embed="rId17">
            <a:extLst/>
          </a:blip>
          <a:stretch>
            <a:fillRect/>
          </a:stretch>
        </p:blipFill>
        <p:spPr>
          <a:xfrm>
            <a:off x="19034822" y="3768064"/>
            <a:ext cx="1297253" cy="1292636"/>
          </a:xfrm>
          <a:prstGeom prst="rect">
            <a:avLst/>
          </a:prstGeom>
          <a:ln w="12700">
            <a:miter lim="400000"/>
          </a:ln>
        </p:spPr>
      </p:pic>
      <p:pic>
        <p:nvPicPr>
          <p:cNvPr id="332" name="Getir.pdf" descr="Getir.pdf"/>
          <p:cNvPicPr>
            <a:picLocks noChangeAspect="1"/>
          </p:cNvPicPr>
          <p:nvPr/>
        </p:nvPicPr>
        <p:blipFill>
          <a:blip r:embed="rId18">
            <a:extLst/>
          </a:blip>
          <a:stretch>
            <a:fillRect/>
          </a:stretch>
        </p:blipFill>
        <p:spPr>
          <a:xfrm>
            <a:off x="7915589" y="3930134"/>
            <a:ext cx="2152629" cy="968497"/>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4" name="Rettangolo arrotondato"/>
          <p:cNvSpPr/>
          <p:nvPr/>
        </p:nvSpPr>
        <p:spPr>
          <a:xfrm>
            <a:off x="4390038" y="3699823"/>
            <a:ext cx="18972840" cy="2159001"/>
          </a:xfrm>
          <a:prstGeom prst="roundRect">
            <a:avLst>
              <a:gd name="adj" fmla="val 8824"/>
            </a:avLst>
          </a:prstGeom>
          <a:solidFill>
            <a:srgbClr val="D7D5D5">
              <a:alpha val="29859"/>
            </a:srgbClr>
          </a:solidFill>
          <a:ln w="12700">
            <a:miter lim="400000"/>
          </a:ln>
        </p:spPr>
        <p:txBody>
          <a:bodyPr lIns="45719" rIns="45719" anchor="ctr"/>
          <a:lstStyle/>
          <a:p>
            <a:pPr defTabSz="914400">
              <a:defRPr sz="2000">
                <a:solidFill>
                  <a:srgbClr val="FFFFFF"/>
                </a:solidFill>
                <a:latin typeface="HurmeGeometricSans1 SemiBold"/>
                <a:ea typeface="HurmeGeometricSans1 SemiBold"/>
                <a:cs typeface="HurmeGeometricSans1 SemiBold"/>
                <a:sym typeface="HurmeGeometricSans1 SemiBold"/>
              </a:defRPr>
            </a:pPr>
          </a:p>
        </p:txBody>
      </p:sp>
      <p:sp>
        <p:nvSpPr>
          <p:cNvPr id="335" name="Rettangolo arrotondato"/>
          <p:cNvSpPr/>
          <p:nvPr/>
        </p:nvSpPr>
        <p:spPr>
          <a:xfrm>
            <a:off x="4390038" y="10433684"/>
            <a:ext cx="18972840" cy="2159001"/>
          </a:xfrm>
          <a:prstGeom prst="roundRect">
            <a:avLst>
              <a:gd name="adj" fmla="val 8824"/>
            </a:avLst>
          </a:prstGeom>
          <a:solidFill>
            <a:srgbClr val="D7D5D5">
              <a:alpha val="29859"/>
            </a:srgbClr>
          </a:solidFill>
          <a:ln w="12700">
            <a:miter lim="400000"/>
          </a:ln>
        </p:spPr>
        <p:txBody>
          <a:bodyPr lIns="45719" rIns="45719" anchor="ctr"/>
          <a:lstStyle/>
          <a:p>
            <a:pPr defTabSz="914400">
              <a:defRPr sz="2000">
                <a:solidFill>
                  <a:srgbClr val="FFFFFF"/>
                </a:solidFill>
                <a:latin typeface="HurmeGeometricSans1 SemiBold"/>
                <a:ea typeface="HurmeGeometricSans1 SemiBold"/>
                <a:cs typeface="HurmeGeometricSans1 SemiBold"/>
                <a:sym typeface="HurmeGeometricSans1 SemiBold"/>
              </a:defRPr>
            </a:pPr>
          </a:p>
        </p:txBody>
      </p:sp>
      <p:sp>
        <p:nvSpPr>
          <p:cNvPr id="336" name="Rettangolo arrotondato"/>
          <p:cNvSpPr/>
          <p:nvPr/>
        </p:nvSpPr>
        <p:spPr>
          <a:xfrm>
            <a:off x="4390038" y="7074852"/>
            <a:ext cx="18972840" cy="2159001"/>
          </a:xfrm>
          <a:prstGeom prst="roundRect">
            <a:avLst>
              <a:gd name="adj" fmla="val 8824"/>
            </a:avLst>
          </a:prstGeom>
          <a:solidFill>
            <a:srgbClr val="D7D5D5">
              <a:alpha val="29859"/>
            </a:srgbClr>
          </a:solidFill>
          <a:ln w="12700">
            <a:miter lim="400000"/>
          </a:ln>
        </p:spPr>
        <p:txBody>
          <a:bodyPr lIns="45719" rIns="45719" anchor="ctr"/>
          <a:lstStyle/>
          <a:p>
            <a:pPr defTabSz="914400">
              <a:defRPr sz="2000">
                <a:solidFill>
                  <a:srgbClr val="FFFFFF"/>
                </a:solidFill>
                <a:latin typeface="HurmeGeometricSans1 SemiBold"/>
                <a:ea typeface="HurmeGeometricSans1 SemiBold"/>
                <a:cs typeface="HurmeGeometricSans1 SemiBold"/>
                <a:sym typeface="HurmeGeometricSans1 SemiBold"/>
              </a:defRPr>
            </a:pPr>
          </a:p>
        </p:txBody>
      </p:sp>
      <p:sp>
        <p:nvSpPr>
          <p:cNvPr id="337" name="Linea"/>
          <p:cNvSpPr/>
          <p:nvPr/>
        </p:nvSpPr>
        <p:spPr>
          <a:xfrm flipH="1">
            <a:off x="1264167" y="1308099"/>
            <a:ext cx="5812" cy="11099801"/>
          </a:xfrm>
          <a:prstGeom prst="line">
            <a:avLst/>
          </a:prstGeom>
          <a:ln w="25400">
            <a:solidFill>
              <a:srgbClr val="48A0DA"/>
            </a:solidFill>
            <a:miter lim="400000"/>
            <a:headEnd type="oval"/>
            <a:tailEnd type="oval"/>
          </a:ln>
          <a:effectLst>
            <a:outerShdw sx="100000" sy="100000" kx="0" ky="0" algn="b" rotWithShape="0" blurRad="355600" dist="0" dir="0">
              <a:srgbClr val="000000">
                <a:alpha val="75000"/>
              </a:srgbClr>
            </a:outerShdw>
          </a:effectLst>
        </p:spPr>
        <p:txBody>
          <a:bodyPr lIns="50800" tIns="50800" rIns="50800" bIns="50800" anchor="ctr"/>
          <a:lstStyle/>
          <a:p>
            <a:pPr/>
          </a:p>
        </p:txBody>
      </p:sp>
      <p:pic>
        <p:nvPicPr>
          <p:cNvPr id="338" name="Immagine" descr="Immagine"/>
          <p:cNvPicPr>
            <a:picLocks noChangeAspect="1"/>
          </p:cNvPicPr>
          <p:nvPr/>
        </p:nvPicPr>
        <p:blipFill>
          <a:blip r:embed="rId2">
            <a:extLst/>
          </a:blip>
          <a:stretch>
            <a:fillRect/>
          </a:stretch>
        </p:blipFill>
        <p:spPr>
          <a:xfrm>
            <a:off x="317500" y="6540500"/>
            <a:ext cx="635000" cy="635000"/>
          </a:xfrm>
          <a:prstGeom prst="rect">
            <a:avLst/>
          </a:prstGeom>
          <a:ln w="12700">
            <a:miter lim="400000"/>
          </a:ln>
        </p:spPr>
      </p:pic>
      <p:sp>
        <p:nvSpPr>
          <p:cNvPr id="339" name="Products"/>
          <p:cNvSpPr txBox="1"/>
          <p:nvPr/>
        </p:nvSpPr>
        <p:spPr>
          <a:xfrm>
            <a:off x="2545357" y="1270000"/>
            <a:ext cx="20568643" cy="13312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defTabSz="2438338">
              <a:lnSpc>
                <a:spcPct val="80000"/>
              </a:lnSpc>
              <a:spcBef>
                <a:spcPts val="8000"/>
              </a:spcBef>
              <a:defRPr spc="-144" sz="7200">
                <a:solidFill>
                  <a:srgbClr val="000000"/>
                </a:solidFill>
                <a:latin typeface="Barlow Thin"/>
                <a:ea typeface="Barlow Thin"/>
                <a:cs typeface="Barlow Thin"/>
                <a:sym typeface="Barlow Thin"/>
              </a:defRPr>
            </a:lvl1pPr>
          </a:lstStyle>
          <a:p>
            <a:pPr/>
            <a:r>
              <a:t>Products</a:t>
            </a:r>
          </a:p>
        </p:txBody>
      </p:sp>
      <p:sp>
        <p:nvSpPr>
          <p:cNvPr id="340" name="Air Quality…"/>
          <p:cNvSpPr txBox="1"/>
          <p:nvPr/>
        </p:nvSpPr>
        <p:spPr>
          <a:xfrm>
            <a:off x="4647337" y="10593069"/>
            <a:ext cx="5046602" cy="18402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2438338">
              <a:lnSpc>
                <a:spcPct val="90000"/>
              </a:lnSpc>
              <a:spcBef>
                <a:spcPts val="6000"/>
              </a:spcBef>
              <a:defRPr sz="3600">
                <a:solidFill>
                  <a:srgbClr val="000000"/>
                </a:solidFill>
              </a:defRPr>
            </a:pPr>
            <a:r>
              <a:t>Air </a:t>
            </a:r>
            <a:r>
              <a:t>Quality</a:t>
            </a:r>
          </a:p>
          <a:p>
            <a:pPr algn="l" defTabSz="2438338">
              <a:lnSpc>
                <a:spcPct val="120000"/>
              </a:lnSpc>
              <a:spcBef>
                <a:spcPts val="3000"/>
              </a:spcBef>
              <a:defRPr sz="2600">
                <a:solidFill>
                  <a:srgbClr val="797979"/>
                </a:solidFill>
                <a:latin typeface="Barlow Light"/>
                <a:ea typeface="Barlow Light"/>
                <a:cs typeface="Barlow Light"/>
                <a:sym typeface="Barlow Light"/>
              </a:defRPr>
            </a:pPr>
            <a:r>
              <a:t>Tools for monitoring air quality and its purification and sanctification.</a:t>
            </a:r>
          </a:p>
        </p:txBody>
      </p:sp>
      <p:sp>
        <p:nvSpPr>
          <p:cNvPr id="341" name="Energy Management…"/>
          <p:cNvSpPr txBox="1"/>
          <p:nvPr/>
        </p:nvSpPr>
        <p:spPr>
          <a:xfrm>
            <a:off x="4647337" y="7234237"/>
            <a:ext cx="4834344" cy="18402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2438338">
              <a:lnSpc>
                <a:spcPct val="90000"/>
              </a:lnSpc>
              <a:spcBef>
                <a:spcPts val="6000"/>
              </a:spcBef>
              <a:defRPr sz="3600">
                <a:solidFill>
                  <a:srgbClr val="000000"/>
                </a:solidFill>
              </a:defRPr>
            </a:pPr>
            <a:r>
              <a:t>Energy Management</a:t>
            </a:r>
          </a:p>
          <a:p>
            <a:pPr algn="l" defTabSz="2438338">
              <a:lnSpc>
                <a:spcPct val="120000"/>
              </a:lnSpc>
              <a:spcBef>
                <a:spcPts val="3000"/>
              </a:spcBef>
              <a:defRPr sz="2600">
                <a:solidFill>
                  <a:srgbClr val="797979"/>
                </a:solidFill>
                <a:latin typeface="Barlow Light"/>
                <a:ea typeface="Barlow Light"/>
                <a:cs typeface="Barlow Light"/>
                <a:sym typeface="Barlow Light"/>
              </a:defRPr>
            </a:pPr>
            <a:r>
              <a:t>Tools for monitoring and automating energy consumption.</a:t>
            </a:r>
          </a:p>
        </p:txBody>
      </p:sp>
      <p:sp>
        <p:nvSpPr>
          <p:cNvPr id="342" name="Software Suite…"/>
          <p:cNvSpPr txBox="1"/>
          <p:nvPr/>
        </p:nvSpPr>
        <p:spPr>
          <a:xfrm>
            <a:off x="4647337" y="3859208"/>
            <a:ext cx="5613339" cy="18402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2438338">
              <a:lnSpc>
                <a:spcPct val="90000"/>
              </a:lnSpc>
              <a:spcBef>
                <a:spcPts val="6000"/>
              </a:spcBef>
              <a:defRPr sz="3600">
                <a:solidFill>
                  <a:srgbClr val="000000"/>
                </a:solidFill>
              </a:defRPr>
            </a:pPr>
            <a:r>
              <a:t>Software Suite</a:t>
            </a:r>
          </a:p>
          <a:p>
            <a:pPr algn="l" defTabSz="2438338">
              <a:lnSpc>
                <a:spcPct val="120000"/>
              </a:lnSpc>
              <a:spcBef>
                <a:spcPts val="3000"/>
              </a:spcBef>
              <a:defRPr sz="2600">
                <a:solidFill>
                  <a:srgbClr val="797979"/>
                </a:solidFill>
                <a:latin typeface="Barlow Light"/>
                <a:ea typeface="Barlow Light"/>
                <a:cs typeface="Barlow Light"/>
                <a:sym typeface="Barlow Light"/>
              </a:defRPr>
            </a:pPr>
            <a:r>
              <a:t>Allows you to control and monitor your buildings remotely and at any time.</a:t>
            </a:r>
          </a:p>
        </p:txBody>
      </p:sp>
      <p:sp>
        <p:nvSpPr>
          <p:cNvPr id="343" name="Air-conditioner"/>
          <p:cNvSpPr txBox="1"/>
          <p:nvPr/>
        </p:nvSpPr>
        <p:spPr>
          <a:xfrm>
            <a:off x="2540000" y="10593069"/>
            <a:ext cx="1543249" cy="29197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2438338">
              <a:lnSpc>
                <a:spcPct val="90000"/>
              </a:lnSpc>
              <a:spcBef>
                <a:spcPts val="3000"/>
              </a:spcBef>
              <a:defRPr sz="10000">
                <a:solidFill>
                  <a:srgbClr val="C0C0C0"/>
                </a:solidFill>
                <a:latin typeface="Font Awesome 6 Pro Thin"/>
                <a:ea typeface="Font Awesome 6 Pro Thin"/>
                <a:cs typeface="Font Awesome 6 Pro Thin"/>
                <a:sym typeface="Font Awesome 6 Pro Thin"/>
              </a:defRPr>
            </a:lvl1pPr>
          </a:lstStyle>
          <a:p>
            <a:pPr/>
            <a:r>
              <a:t>Air-conditioner</a:t>
            </a:r>
          </a:p>
        </p:txBody>
      </p:sp>
      <p:sp>
        <p:nvSpPr>
          <p:cNvPr id="344" name="plug-circle-check"/>
          <p:cNvSpPr txBox="1"/>
          <p:nvPr/>
        </p:nvSpPr>
        <p:spPr>
          <a:xfrm>
            <a:off x="2540000" y="7234237"/>
            <a:ext cx="1543050" cy="256413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2438338">
              <a:lnSpc>
                <a:spcPct val="90000"/>
              </a:lnSpc>
              <a:spcBef>
                <a:spcPts val="3000"/>
              </a:spcBef>
              <a:defRPr sz="10000">
                <a:solidFill>
                  <a:srgbClr val="C0C0C0"/>
                </a:solidFill>
                <a:latin typeface="Font Awesome 6 Pro Thin"/>
                <a:ea typeface="Font Awesome 6 Pro Thin"/>
                <a:cs typeface="Font Awesome 6 Pro Thin"/>
                <a:sym typeface="Font Awesome 6 Pro Thin"/>
              </a:defRPr>
            </a:lvl1pPr>
          </a:lstStyle>
          <a:p>
            <a:pPr/>
            <a:r>
              <a:t>plug-circle-check</a:t>
            </a:r>
          </a:p>
        </p:txBody>
      </p:sp>
      <p:sp>
        <p:nvSpPr>
          <p:cNvPr id="345" name="Computer-classic"/>
          <p:cNvSpPr txBox="1"/>
          <p:nvPr/>
        </p:nvSpPr>
        <p:spPr>
          <a:xfrm>
            <a:off x="2698849" y="3859208"/>
            <a:ext cx="1225551" cy="256413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2438338">
              <a:lnSpc>
                <a:spcPct val="90000"/>
              </a:lnSpc>
              <a:spcBef>
                <a:spcPts val="3000"/>
              </a:spcBef>
              <a:defRPr sz="10000">
                <a:solidFill>
                  <a:srgbClr val="C0C0C0"/>
                </a:solidFill>
                <a:latin typeface="Font Awesome 6 Pro Thin"/>
                <a:ea typeface="Font Awesome 6 Pro Thin"/>
                <a:cs typeface="Font Awesome 6 Pro Thin"/>
                <a:sym typeface="Font Awesome 6 Pro Thin"/>
              </a:defRPr>
            </a:lvl1pPr>
          </a:lstStyle>
          <a:p>
            <a:pPr/>
            <a:r>
              <a:t>Computer-classic</a:t>
            </a:r>
          </a:p>
        </p:txBody>
      </p:sp>
      <p:pic>
        <p:nvPicPr>
          <p:cNvPr id="346" name="OSensor_1.1.png" descr="OSensor_1.1.png"/>
          <p:cNvPicPr>
            <a:picLocks noChangeAspect="1"/>
          </p:cNvPicPr>
          <p:nvPr/>
        </p:nvPicPr>
        <p:blipFill>
          <a:blip r:embed="rId3">
            <a:extLst/>
          </a:blip>
          <a:stretch>
            <a:fillRect/>
          </a:stretch>
        </p:blipFill>
        <p:spPr>
          <a:xfrm>
            <a:off x="15204919" y="10589177"/>
            <a:ext cx="993626" cy="985792"/>
          </a:xfrm>
          <a:prstGeom prst="rect">
            <a:avLst/>
          </a:prstGeom>
          <a:ln w="12700">
            <a:miter lim="400000"/>
          </a:ln>
          <a:effectLst>
            <a:outerShdw sx="100000" sy="100000" kx="0" ky="0" algn="b" rotWithShape="0" blurRad="355600" dist="0" dir="0">
              <a:srgbClr val="000000">
                <a:alpha val="75000"/>
              </a:srgbClr>
            </a:outerShdw>
          </a:effectLst>
        </p:spPr>
      </p:pic>
      <p:pic>
        <p:nvPicPr>
          <p:cNvPr id="347" name="AF_Basic_White.png" descr="AF_Basic_White.png"/>
          <p:cNvPicPr>
            <a:picLocks noChangeAspect="1"/>
          </p:cNvPicPr>
          <p:nvPr/>
        </p:nvPicPr>
        <p:blipFill>
          <a:blip r:embed="rId4">
            <a:extLst/>
          </a:blip>
          <a:stretch>
            <a:fillRect/>
          </a:stretch>
        </p:blipFill>
        <p:spPr>
          <a:xfrm>
            <a:off x="17230672" y="9852848"/>
            <a:ext cx="2354837" cy="1721926"/>
          </a:xfrm>
          <a:prstGeom prst="rect">
            <a:avLst/>
          </a:prstGeom>
          <a:ln w="12700">
            <a:miter lim="400000"/>
          </a:ln>
          <a:effectLst>
            <a:outerShdw sx="100000" sy="100000" kx="0" ky="0" algn="b" rotWithShape="0" blurRad="355600" dist="0" dir="0">
              <a:srgbClr val="000000">
                <a:alpha val="75000"/>
              </a:srgbClr>
            </a:outerShdw>
          </a:effectLst>
        </p:spPr>
      </p:pic>
      <p:sp>
        <p:nvSpPr>
          <p:cNvPr id="348" name="OSensor"/>
          <p:cNvSpPr txBox="1"/>
          <p:nvPr/>
        </p:nvSpPr>
        <p:spPr>
          <a:xfrm>
            <a:off x="14992411" y="11932284"/>
            <a:ext cx="1418641" cy="533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OSensor</a:t>
            </a:r>
          </a:p>
        </p:txBody>
      </p:sp>
      <p:sp>
        <p:nvSpPr>
          <p:cNvPr id="349" name="AirFrame®"/>
          <p:cNvSpPr txBox="1"/>
          <p:nvPr/>
        </p:nvSpPr>
        <p:spPr>
          <a:xfrm>
            <a:off x="17558041" y="11932284"/>
            <a:ext cx="1699922" cy="533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AirFrame®</a:t>
            </a:r>
          </a:p>
        </p:txBody>
      </p:sp>
      <p:pic>
        <p:nvPicPr>
          <p:cNvPr id="350" name="NanOMeterMIDcompliant_render_v1.1.png" descr="NanOMeterMIDcompliant_render_v1.1.png"/>
          <p:cNvPicPr>
            <a:picLocks noChangeAspect="1"/>
          </p:cNvPicPr>
          <p:nvPr/>
        </p:nvPicPr>
        <p:blipFill>
          <a:blip r:embed="rId5">
            <a:extLst/>
          </a:blip>
          <a:stretch>
            <a:fillRect/>
          </a:stretch>
        </p:blipFill>
        <p:spPr>
          <a:xfrm>
            <a:off x="11792246" y="6703852"/>
            <a:ext cx="1420533" cy="1571386"/>
          </a:xfrm>
          <a:prstGeom prst="rect">
            <a:avLst/>
          </a:prstGeom>
          <a:ln w="12700">
            <a:miter lim="400000"/>
          </a:ln>
          <a:effectLst>
            <a:outerShdw sx="100000" sy="100000" kx="0" ky="0" algn="b" rotWithShape="0" blurRad="355600" dist="0" dir="0">
              <a:srgbClr val="000000">
                <a:alpha val="75000"/>
              </a:srgbClr>
            </a:outerShdw>
          </a:effectLst>
        </p:spPr>
      </p:pic>
      <p:pic>
        <p:nvPicPr>
          <p:cNvPr id="351" name="OBox_v1.1_2.png" descr="OBox_v1.1_2.png"/>
          <p:cNvPicPr>
            <a:picLocks noChangeAspect="1"/>
          </p:cNvPicPr>
          <p:nvPr/>
        </p:nvPicPr>
        <p:blipFill>
          <a:blip r:embed="rId6">
            <a:extLst/>
          </a:blip>
          <a:stretch>
            <a:fillRect/>
          </a:stretch>
        </p:blipFill>
        <p:spPr>
          <a:xfrm>
            <a:off x="14485360" y="6830428"/>
            <a:ext cx="2148565" cy="1444811"/>
          </a:xfrm>
          <a:prstGeom prst="rect">
            <a:avLst/>
          </a:prstGeom>
          <a:ln w="12700">
            <a:miter lim="400000"/>
          </a:ln>
          <a:effectLst>
            <a:outerShdw sx="100000" sy="100000" kx="0" ky="0" algn="b" rotWithShape="0" blurRad="355600" dist="0" dir="0">
              <a:srgbClr val="000000">
                <a:alpha val="75000"/>
              </a:srgbClr>
            </a:outerShdw>
          </a:effectLst>
        </p:spPr>
      </p:pic>
      <p:pic>
        <p:nvPicPr>
          <p:cNvPr id="352" name="OMeter_v1.1.png" descr="OMeter_v1.1.png"/>
          <p:cNvPicPr>
            <a:picLocks noChangeAspect="1"/>
          </p:cNvPicPr>
          <p:nvPr/>
        </p:nvPicPr>
        <p:blipFill>
          <a:blip r:embed="rId7">
            <a:extLst/>
          </a:blip>
          <a:stretch>
            <a:fillRect/>
          </a:stretch>
        </p:blipFill>
        <p:spPr>
          <a:xfrm>
            <a:off x="17406616" y="6830428"/>
            <a:ext cx="2348326" cy="1444811"/>
          </a:xfrm>
          <a:prstGeom prst="rect">
            <a:avLst/>
          </a:prstGeom>
          <a:ln w="12700">
            <a:miter lim="400000"/>
          </a:ln>
          <a:effectLst>
            <a:outerShdw sx="100000" sy="100000" kx="0" ky="0" algn="b" rotWithShape="0" blurRad="355600" dist="0" dir="0">
              <a:srgbClr val="000000">
                <a:alpha val="75000"/>
              </a:srgbClr>
            </a:outerShdw>
          </a:effectLst>
        </p:spPr>
      </p:pic>
      <p:pic>
        <p:nvPicPr>
          <p:cNvPr id="353" name="Octopus_3.png" descr="Octopus_3.png"/>
          <p:cNvPicPr>
            <a:picLocks noChangeAspect="1"/>
          </p:cNvPicPr>
          <p:nvPr/>
        </p:nvPicPr>
        <p:blipFill>
          <a:blip r:embed="rId8">
            <a:extLst/>
          </a:blip>
          <a:stretch>
            <a:fillRect/>
          </a:stretch>
        </p:blipFill>
        <p:spPr>
          <a:xfrm>
            <a:off x="20527632" y="6607017"/>
            <a:ext cx="2348326" cy="1668222"/>
          </a:xfrm>
          <a:prstGeom prst="rect">
            <a:avLst/>
          </a:prstGeom>
          <a:ln w="12700">
            <a:miter lim="400000"/>
          </a:ln>
          <a:effectLst>
            <a:outerShdw sx="100000" sy="100000" kx="0" ky="0" algn="b" rotWithShape="0" blurRad="355600" dist="0" dir="0">
              <a:srgbClr val="000000">
                <a:alpha val="75000"/>
              </a:srgbClr>
            </a:outerShdw>
          </a:effectLst>
        </p:spPr>
      </p:pic>
      <p:sp>
        <p:nvSpPr>
          <p:cNvPr id="354" name="NanOMeter"/>
          <p:cNvSpPr txBox="1"/>
          <p:nvPr/>
        </p:nvSpPr>
        <p:spPr>
          <a:xfrm>
            <a:off x="11585699" y="8573452"/>
            <a:ext cx="1833627" cy="533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NanOMeter</a:t>
            </a:r>
          </a:p>
        </p:txBody>
      </p:sp>
      <p:sp>
        <p:nvSpPr>
          <p:cNvPr id="355" name="OBox"/>
          <p:cNvSpPr txBox="1"/>
          <p:nvPr/>
        </p:nvSpPr>
        <p:spPr>
          <a:xfrm>
            <a:off x="15100842" y="8573452"/>
            <a:ext cx="917601" cy="533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OBox</a:t>
            </a:r>
          </a:p>
        </p:txBody>
      </p:sp>
      <p:sp>
        <p:nvSpPr>
          <p:cNvPr id="356" name="OMeter"/>
          <p:cNvSpPr txBox="1"/>
          <p:nvPr/>
        </p:nvSpPr>
        <p:spPr>
          <a:xfrm>
            <a:off x="17970848" y="8573452"/>
            <a:ext cx="1219862" cy="533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OMeter</a:t>
            </a:r>
          </a:p>
        </p:txBody>
      </p:sp>
      <p:sp>
        <p:nvSpPr>
          <p:cNvPr id="357" name="Octopus"/>
          <p:cNvSpPr txBox="1"/>
          <p:nvPr/>
        </p:nvSpPr>
        <p:spPr>
          <a:xfrm>
            <a:off x="21296368" y="8573452"/>
            <a:ext cx="1395884" cy="533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Octopus</a:t>
            </a:r>
          </a:p>
        </p:txBody>
      </p:sp>
      <p:sp>
        <p:nvSpPr>
          <p:cNvPr id="358" name="OverBoard"/>
          <p:cNvSpPr txBox="1"/>
          <p:nvPr/>
        </p:nvSpPr>
        <p:spPr>
          <a:xfrm>
            <a:off x="14832924" y="5166038"/>
            <a:ext cx="1737615" cy="533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OverBoard</a:t>
            </a:r>
          </a:p>
        </p:txBody>
      </p:sp>
      <p:pic>
        <p:nvPicPr>
          <p:cNvPr id="359" name="OverBoard Mock-Up.png" descr="OverBoard Mock-Up.png"/>
          <p:cNvPicPr>
            <a:picLocks noChangeAspect="1"/>
          </p:cNvPicPr>
          <p:nvPr/>
        </p:nvPicPr>
        <p:blipFill>
          <a:blip r:embed="rId9">
            <a:extLst/>
          </a:blip>
          <a:stretch>
            <a:fillRect/>
          </a:stretch>
        </p:blipFill>
        <p:spPr>
          <a:xfrm>
            <a:off x="13915150" y="2843612"/>
            <a:ext cx="3573163" cy="2203451"/>
          </a:xfrm>
          <a:prstGeom prst="rect">
            <a:avLst/>
          </a:prstGeom>
          <a:ln w="12700">
            <a:miter lim="400000"/>
          </a:ln>
          <a:effectLst>
            <a:outerShdw sx="100000" sy="100000" kx="0" ky="0" algn="b" rotWithShape="0" blurRad="355600" dist="0" dir="0">
              <a:srgbClr val="000000">
                <a:alpha val="75000"/>
              </a:srgbClr>
            </a:outerShdw>
          </a:effectLst>
        </p:spPr>
      </p:pic>
      <p:pic>
        <p:nvPicPr>
          <p:cNvPr id="360" name="HeCo Mockup.png" descr="HeCo Mockup.png"/>
          <p:cNvPicPr>
            <a:picLocks noChangeAspect="1"/>
          </p:cNvPicPr>
          <p:nvPr/>
        </p:nvPicPr>
        <p:blipFill>
          <a:blip r:embed="rId10">
            <a:extLst/>
          </a:blip>
          <a:stretch>
            <a:fillRect/>
          </a:stretch>
        </p:blipFill>
        <p:spPr>
          <a:xfrm>
            <a:off x="18386065" y="2850426"/>
            <a:ext cx="2729155" cy="2189822"/>
          </a:xfrm>
          <a:prstGeom prst="rect">
            <a:avLst/>
          </a:prstGeom>
          <a:ln w="12700">
            <a:miter lim="400000"/>
          </a:ln>
          <a:effectLst>
            <a:outerShdw sx="100000" sy="100000" kx="0" ky="0" algn="b" rotWithShape="0" blurRad="355600" dist="0" dir="0">
              <a:srgbClr val="000000">
                <a:alpha val="75000"/>
              </a:srgbClr>
            </a:outerShdw>
          </a:effectLst>
        </p:spPr>
      </p:pic>
      <p:sp>
        <p:nvSpPr>
          <p:cNvPr id="361" name="He.Co. (Q1 2023)"/>
          <p:cNvSpPr txBox="1"/>
          <p:nvPr/>
        </p:nvSpPr>
        <p:spPr>
          <a:xfrm>
            <a:off x="18717651" y="5182235"/>
            <a:ext cx="2553361" cy="533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He.Co. (Q1 2023)</a:t>
            </a:r>
          </a:p>
        </p:txBody>
      </p:sp>
      <p:sp>
        <p:nvSpPr>
          <p:cNvPr id="362" name="SW per remote control and energy efficiency"/>
          <p:cNvSpPr txBox="1"/>
          <p:nvPr/>
        </p:nvSpPr>
        <p:spPr>
          <a:xfrm>
            <a:off x="13976650" y="1237108"/>
            <a:ext cx="3450163" cy="1397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SW per remote control and energy efficiency </a:t>
            </a:r>
          </a:p>
        </p:txBody>
      </p:sp>
      <p:sp>
        <p:nvSpPr>
          <p:cNvPr id="363" name="All in one  web app to manage health risk associate to air quality"/>
          <p:cNvSpPr txBox="1"/>
          <p:nvPr/>
        </p:nvSpPr>
        <p:spPr>
          <a:xfrm>
            <a:off x="18168504" y="1237108"/>
            <a:ext cx="3966936" cy="1397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All in one  web app to manage health risk associate to air quality </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5" name="Linea"/>
          <p:cNvSpPr/>
          <p:nvPr/>
        </p:nvSpPr>
        <p:spPr>
          <a:xfrm flipH="1">
            <a:off x="1264167" y="1308099"/>
            <a:ext cx="5812" cy="11099801"/>
          </a:xfrm>
          <a:prstGeom prst="line">
            <a:avLst/>
          </a:prstGeom>
          <a:ln w="25400">
            <a:solidFill>
              <a:srgbClr val="48A0DA"/>
            </a:solidFill>
            <a:miter lim="400000"/>
            <a:headEnd type="oval"/>
            <a:tailEnd type="oval"/>
          </a:ln>
          <a:effectLst>
            <a:outerShdw sx="100000" sy="100000" kx="0" ky="0" algn="b" rotWithShape="0" blurRad="355600" dist="0" dir="0">
              <a:srgbClr val="000000">
                <a:alpha val="75000"/>
              </a:srgbClr>
            </a:outerShdw>
          </a:effectLst>
        </p:spPr>
        <p:txBody>
          <a:bodyPr lIns="50800" tIns="50800" rIns="50800" bIns="50800" anchor="ctr"/>
          <a:lstStyle/>
          <a:p>
            <a:pPr/>
          </a:p>
        </p:txBody>
      </p:sp>
      <p:pic>
        <p:nvPicPr>
          <p:cNvPr id="366" name="Immagine" descr="Immagine"/>
          <p:cNvPicPr>
            <a:picLocks noChangeAspect="1"/>
          </p:cNvPicPr>
          <p:nvPr/>
        </p:nvPicPr>
        <p:blipFill>
          <a:blip r:embed="rId2">
            <a:extLst/>
          </a:blip>
          <a:stretch>
            <a:fillRect/>
          </a:stretch>
        </p:blipFill>
        <p:spPr>
          <a:xfrm>
            <a:off x="317500" y="6540500"/>
            <a:ext cx="635000" cy="635000"/>
          </a:xfrm>
          <a:prstGeom prst="rect">
            <a:avLst/>
          </a:prstGeom>
          <a:ln w="12700">
            <a:miter lim="400000"/>
          </a:ln>
        </p:spPr>
      </p:pic>
      <p:sp>
        <p:nvSpPr>
          <p:cNvPr id="367" name="What we do"/>
          <p:cNvSpPr txBox="1"/>
          <p:nvPr/>
        </p:nvSpPr>
        <p:spPr>
          <a:xfrm>
            <a:off x="2540892" y="1270000"/>
            <a:ext cx="12451260" cy="18966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defTabSz="2438338">
              <a:lnSpc>
                <a:spcPct val="80000"/>
              </a:lnSpc>
              <a:spcBef>
                <a:spcPts val="8000"/>
              </a:spcBef>
              <a:defRPr spc="-144" sz="7200">
                <a:solidFill>
                  <a:srgbClr val="000000"/>
                </a:solidFill>
                <a:latin typeface="Barlow Thin"/>
                <a:ea typeface="Barlow Thin"/>
                <a:cs typeface="Barlow Thin"/>
                <a:sym typeface="Barlow Thin"/>
              </a:defRPr>
            </a:lvl1pPr>
          </a:lstStyle>
          <a:p>
            <a:pPr/>
            <a:r>
              <a:t>What we do</a:t>
            </a:r>
          </a:p>
        </p:txBody>
      </p:sp>
      <p:sp>
        <p:nvSpPr>
          <p:cNvPr id="368" name="Cerchio"/>
          <p:cNvSpPr/>
          <p:nvPr/>
        </p:nvSpPr>
        <p:spPr>
          <a:xfrm>
            <a:off x="5846117" y="4852342"/>
            <a:ext cx="6500516" cy="6500516"/>
          </a:xfrm>
          <a:prstGeom prst="ellipse">
            <a:avLst/>
          </a:prstGeom>
          <a:ln w="12700">
            <a:solidFill>
              <a:srgbClr val="A9A9A9"/>
            </a:solidFill>
            <a:miter lim="400000"/>
          </a:ln>
        </p:spPr>
        <p:txBody>
          <a:bodyPr lIns="50800" tIns="50800" rIns="50800" bIns="50800" anchor="ctr"/>
          <a:lstStyle/>
          <a:p>
            <a:pPr defTabSz="825500">
              <a:defRPr sz="3200">
                <a:solidFill>
                  <a:srgbClr val="FFFFFF"/>
                </a:solidFill>
                <a:latin typeface="Barlow Medium"/>
                <a:ea typeface="Barlow Medium"/>
                <a:cs typeface="Barlow Medium"/>
                <a:sym typeface="Barlow Medium"/>
              </a:defRPr>
            </a:pPr>
          </a:p>
        </p:txBody>
      </p:sp>
      <p:sp>
        <p:nvSpPr>
          <p:cNvPr id="369" name="Cerchio"/>
          <p:cNvSpPr/>
          <p:nvPr/>
        </p:nvSpPr>
        <p:spPr>
          <a:xfrm>
            <a:off x="8104286" y="3976042"/>
            <a:ext cx="1907978" cy="1907978"/>
          </a:xfrm>
          <a:prstGeom prst="ellipse">
            <a:avLst/>
          </a:prstGeom>
          <a:solidFill>
            <a:srgbClr val="FFFFFF"/>
          </a:solidFill>
          <a:ln w="12700">
            <a:miter lim="400000"/>
          </a:ln>
        </p:spPr>
        <p:txBody>
          <a:bodyPr lIns="50800" tIns="50800" rIns="50800" bIns="50800" anchor="ctr"/>
          <a:lstStyle/>
          <a:p>
            <a:pPr defTabSz="825500">
              <a:defRPr sz="3400">
                <a:solidFill>
                  <a:srgbClr val="FFFFFF"/>
                </a:solidFill>
                <a:latin typeface="Barlow Medium"/>
                <a:ea typeface="Barlow Medium"/>
                <a:cs typeface="Barlow Medium"/>
                <a:sym typeface="Barlow Medium"/>
              </a:defRPr>
            </a:pPr>
          </a:p>
        </p:txBody>
      </p:sp>
      <p:sp>
        <p:nvSpPr>
          <p:cNvPr id="370" name="Cerchio"/>
          <p:cNvSpPr/>
          <p:nvPr/>
        </p:nvSpPr>
        <p:spPr>
          <a:xfrm>
            <a:off x="11079488" y="8713142"/>
            <a:ext cx="1905001" cy="1905001"/>
          </a:xfrm>
          <a:prstGeom prst="ellipse">
            <a:avLst/>
          </a:prstGeom>
          <a:solidFill>
            <a:srgbClr val="FFFFFF"/>
          </a:solidFill>
          <a:ln w="12700">
            <a:miter lim="400000"/>
          </a:ln>
        </p:spPr>
        <p:txBody>
          <a:bodyPr lIns="50800" tIns="50800" rIns="50800" bIns="50800" anchor="ctr"/>
          <a:lstStyle/>
          <a:p>
            <a:pPr defTabSz="825500">
              <a:defRPr sz="3400">
                <a:solidFill>
                  <a:srgbClr val="FFFFFF"/>
                </a:solidFill>
                <a:latin typeface="Barlow Medium"/>
                <a:ea typeface="Barlow Medium"/>
                <a:cs typeface="Barlow Medium"/>
                <a:sym typeface="Barlow Medium"/>
              </a:defRPr>
            </a:pPr>
          </a:p>
        </p:txBody>
      </p:sp>
      <p:sp>
        <p:nvSpPr>
          <p:cNvPr id="371" name="Air-conditioner"/>
          <p:cNvSpPr txBox="1"/>
          <p:nvPr/>
        </p:nvSpPr>
        <p:spPr>
          <a:xfrm>
            <a:off x="11273063" y="9048591"/>
            <a:ext cx="1543250" cy="29197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2438338">
              <a:lnSpc>
                <a:spcPct val="90000"/>
              </a:lnSpc>
              <a:spcBef>
                <a:spcPts val="3000"/>
              </a:spcBef>
              <a:defRPr sz="10000">
                <a:solidFill>
                  <a:srgbClr val="C0C0C0"/>
                </a:solidFill>
                <a:latin typeface="Font Awesome 6 Pro Thin"/>
                <a:ea typeface="Font Awesome 6 Pro Thin"/>
                <a:cs typeface="Font Awesome 6 Pro Thin"/>
                <a:sym typeface="Font Awesome 6 Pro Thin"/>
              </a:defRPr>
            </a:lvl1pPr>
          </a:lstStyle>
          <a:p>
            <a:pPr/>
            <a:r>
              <a:t>Air-conditioner</a:t>
            </a:r>
          </a:p>
        </p:txBody>
      </p:sp>
      <p:sp>
        <p:nvSpPr>
          <p:cNvPr id="372" name="Cerchio"/>
          <p:cNvSpPr/>
          <p:nvPr/>
        </p:nvSpPr>
        <p:spPr>
          <a:xfrm>
            <a:off x="5292129" y="8636942"/>
            <a:ext cx="1905001" cy="1905001"/>
          </a:xfrm>
          <a:prstGeom prst="ellipse">
            <a:avLst/>
          </a:prstGeom>
          <a:solidFill>
            <a:srgbClr val="FFFFFF"/>
          </a:solidFill>
          <a:ln w="12700">
            <a:miter lim="400000"/>
          </a:ln>
        </p:spPr>
        <p:txBody>
          <a:bodyPr lIns="50800" tIns="50800" rIns="50800" bIns="50800" anchor="ctr"/>
          <a:lstStyle/>
          <a:p>
            <a:pPr defTabSz="825500">
              <a:defRPr sz="3400">
                <a:solidFill>
                  <a:srgbClr val="FFFFFF"/>
                </a:solidFill>
                <a:latin typeface="Barlow Medium"/>
                <a:ea typeface="Barlow Medium"/>
                <a:cs typeface="Barlow Medium"/>
                <a:sym typeface="Barlow Medium"/>
              </a:defRPr>
            </a:pPr>
          </a:p>
        </p:txBody>
      </p:sp>
      <p:sp>
        <p:nvSpPr>
          <p:cNvPr id="373" name="plug-circle-check"/>
          <p:cNvSpPr txBox="1"/>
          <p:nvPr/>
        </p:nvSpPr>
        <p:spPr>
          <a:xfrm>
            <a:off x="5512692" y="8921591"/>
            <a:ext cx="1543051" cy="256413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2438338">
              <a:lnSpc>
                <a:spcPct val="90000"/>
              </a:lnSpc>
              <a:spcBef>
                <a:spcPts val="3000"/>
              </a:spcBef>
              <a:defRPr sz="10000">
                <a:solidFill>
                  <a:srgbClr val="C0C0C0"/>
                </a:solidFill>
                <a:latin typeface="Font Awesome 6 Pro Thin"/>
                <a:ea typeface="Font Awesome 6 Pro Thin"/>
                <a:cs typeface="Font Awesome 6 Pro Thin"/>
                <a:sym typeface="Font Awesome 6 Pro Thin"/>
              </a:defRPr>
            </a:lvl1pPr>
          </a:lstStyle>
          <a:p>
            <a:pPr/>
            <a:r>
              <a:t>plug-circle-check</a:t>
            </a:r>
          </a:p>
        </p:txBody>
      </p:sp>
      <p:sp>
        <p:nvSpPr>
          <p:cNvPr id="374" name="Computer-classic"/>
          <p:cNvSpPr txBox="1"/>
          <p:nvPr/>
        </p:nvSpPr>
        <p:spPr>
          <a:xfrm>
            <a:off x="8483600" y="4212589"/>
            <a:ext cx="1225550" cy="256413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2438338">
              <a:lnSpc>
                <a:spcPct val="90000"/>
              </a:lnSpc>
              <a:spcBef>
                <a:spcPts val="3000"/>
              </a:spcBef>
              <a:defRPr sz="10000">
                <a:solidFill>
                  <a:srgbClr val="C0C0C0"/>
                </a:solidFill>
                <a:latin typeface="Font Awesome 6 Pro Thin"/>
                <a:ea typeface="Font Awesome 6 Pro Thin"/>
                <a:cs typeface="Font Awesome 6 Pro Thin"/>
                <a:sym typeface="Font Awesome 6 Pro Thin"/>
              </a:defRPr>
            </a:lvl1pPr>
          </a:lstStyle>
          <a:p>
            <a:pPr/>
            <a:r>
              <a:t>Computer-classic</a:t>
            </a:r>
          </a:p>
        </p:txBody>
      </p:sp>
      <p:sp>
        <p:nvSpPr>
          <p:cNvPr id="375" name="Software Suite"/>
          <p:cNvSpPr txBox="1"/>
          <p:nvPr/>
        </p:nvSpPr>
        <p:spPr>
          <a:xfrm>
            <a:off x="3202689" y="4353450"/>
            <a:ext cx="2003680" cy="115316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825500">
              <a:lnSpc>
                <a:spcPct val="80000"/>
              </a:lnSpc>
              <a:spcBef>
                <a:spcPts val="2000"/>
              </a:spcBef>
              <a:defRPr sz="3800">
                <a:solidFill>
                  <a:srgbClr val="919191"/>
                </a:solidFill>
                <a:latin typeface="Barlow Light"/>
                <a:ea typeface="Barlow Light"/>
                <a:cs typeface="Barlow Light"/>
                <a:sym typeface="Barlow Light"/>
              </a:defRPr>
            </a:pPr>
            <a:r>
              <a:t>Software</a:t>
            </a:r>
            <a:br/>
            <a:r>
              <a:t>Suite</a:t>
            </a:r>
          </a:p>
        </p:txBody>
      </p:sp>
      <p:sp>
        <p:nvSpPr>
          <p:cNvPr id="376" name="Energy Management"/>
          <p:cNvSpPr txBox="1"/>
          <p:nvPr/>
        </p:nvSpPr>
        <p:spPr>
          <a:xfrm>
            <a:off x="2015541" y="10414476"/>
            <a:ext cx="2802383" cy="115316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825500">
              <a:lnSpc>
                <a:spcPct val="80000"/>
              </a:lnSpc>
              <a:spcBef>
                <a:spcPts val="2000"/>
              </a:spcBef>
              <a:defRPr sz="3800">
                <a:solidFill>
                  <a:srgbClr val="919191"/>
                </a:solidFill>
                <a:latin typeface="Barlow Light"/>
                <a:ea typeface="Barlow Light"/>
                <a:cs typeface="Barlow Light"/>
                <a:sym typeface="Barlow Light"/>
              </a:defRPr>
            </a:pPr>
            <a:r>
              <a:t>Energy</a:t>
            </a:r>
            <a:br/>
            <a:r>
              <a:t>Management</a:t>
            </a:r>
          </a:p>
        </p:txBody>
      </p:sp>
      <p:sp>
        <p:nvSpPr>
          <p:cNvPr id="377" name="Air Quality"/>
          <p:cNvSpPr txBox="1"/>
          <p:nvPr/>
        </p:nvSpPr>
        <p:spPr>
          <a:xfrm>
            <a:off x="13730426" y="7526020"/>
            <a:ext cx="1515289" cy="115316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825500">
              <a:lnSpc>
                <a:spcPct val="80000"/>
              </a:lnSpc>
              <a:spcBef>
                <a:spcPts val="2000"/>
              </a:spcBef>
              <a:defRPr sz="3800">
                <a:solidFill>
                  <a:srgbClr val="919191"/>
                </a:solidFill>
                <a:latin typeface="Barlow Light"/>
                <a:ea typeface="Barlow Light"/>
                <a:cs typeface="Barlow Light"/>
                <a:sym typeface="Barlow Light"/>
              </a:defRPr>
            </a:pPr>
            <a:r>
              <a:t>Air</a:t>
            </a:r>
            <a:br/>
            <a:r>
              <a:t>Quality</a:t>
            </a:r>
          </a:p>
        </p:txBody>
      </p:sp>
      <p:cxnSp>
        <p:nvCxnSpPr>
          <p:cNvPr id="378" name="Linea di collegamento"/>
          <p:cNvCxnSpPr>
            <a:stCxn id="375" idx="0"/>
            <a:endCxn id="369" idx="0"/>
          </p:cNvCxnSpPr>
          <p:nvPr/>
        </p:nvCxnSpPr>
        <p:spPr>
          <a:xfrm flipH="1" flipV="1" rot="5400000">
            <a:off x="6623050" y="2508250"/>
            <a:ext cx="12700" cy="4851400"/>
          </a:xfrm>
          <a:prstGeom prst="bentConnector3">
            <a:avLst>
              <a:gd name="adj1" fmla="val 11900000"/>
            </a:avLst>
          </a:prstGeom>
          <a:ln w="25400">
            <a:solidFill>
              <a:srgbClr val="A9A9A9"/>
            </a:solidFill>
            <a:miter lim="400000"/>
          </a:ln>
        </p:spPr>
      </p:cxnSp>
      <p:cxnSp>
        <p:nvCxnSpPr>
          <p:cNvPr id="379" name="Linea di collegamento"/>
          <p:cNvCxnSpPr>
            <a:stCxn id="376" idx="0"/>
            <a:endCxn id="372" idx="0"/>
          </p:cNvCxnSpPr>
          <p:nvPr/>
        </p:nvCxnSpPr>
        <p:spPr>
          <a:xfrm flipH="1" flipV="1" rot="5400000">
            <a:off x="4133850" y="8870950"/>
            <a:ext cx="1397000" cy="2832100"/>
          </a:xfrm>
          <a:prstGeom prst="bentConnector2">
            <a:avLst/>
          </a:prstGeom>
          <a:ln w="25400">
            <a:solidFill>
              <a:srgbClr val="A9A9A9"/>
            </a:solidFill>
            <a:miter lim="400000"/>
          </a:ln>
        </p:spPr>
      </p:cxnSp>
      <p:cxnSp>
        <p:nvCxnSpPr>
          <p:cNvPr id="380" name="Linea di collegamento"/>
          <p:cNvCxnSpPr>
            <a:stCxn id="370" idx="0"/>
            <a:endCxn id="377" idx="0"/>
          </p:cNvCxnSpPr>
          <p:nvPr/>
        </p:nvCxnSpPr>
        <p:spPr>
          <a:xfrm flipV="1">
            <a:off x="12026900" y="8102600"/>
            <a:ext cx="2463800" cy="1562100"/>
          </a:xfrm>
          <a:prstGeom prst="bentConnector2">
            <a:avLst/>
          </a:prstGeom>
          <a:ln w="25400">
            <a:solidFill>
              <a:srgbClr val="A9A9A9"/>
            </a:solidFill>
            <a:miter lim="400000"/>
          </a:ln>
        </p:spPr>
      </p:cxnSp>
      <p:sp>
        <p:nvSpPr>
          <p:cNvPr id="381" name="Software Suite…"/>
          <p:cNvSpPr txBox="1"/>
          <p:nvPr/>
        </p:nvSpPr>
        <p:spPr>
          <a:xfrm>
            <a:off x="16916400" y="1941195"/>
            <a:ext cx="5678596" cy="98336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2438338">
              <a:lnSpc>
                <a:spcPct val="90000"/>
              </a:lnSpc>
              <a:spcBef>
                <a:spcPts val="6000"/>
              </a:spcBef>
              <a:defRPr sz="3600">
                <a:solidFill>
                  <a:srgbClr val="000000"/>
                </a:solidFill>
              </a:defRPr>
            </a:pPr>
            <a:r>
              <a:t>Software Suite</a:t>
            </a:r>
          </a:p>
          <a:p>
            <a:pPr algn="l" defTabSz="2438338">
              <a:lnSpc>
                <a:spcPct val="120000"/>
              </a:lnSpc>
              <a:spcBef>
                <a:spcPts val="3000"/>
              </a:spcBef>
              <a:defRPr sz="2600">
                <a:solidFill>
                  <a:srgbClr val="797979"/>
                </a:solidFill>
                <a:latin typeface="Barlow Light"/>
                <a:ea typeface="Barlow Light"/>
                <a:cs typeface="Barlow Light"/>
                <a:sym typeface="Barlow Light"/>
              </a:defRPr>
            </a:pPr>
            <a:r>
              <a:t>Support fo financing, certification process, energy management, energy audit and standards compliance.</a:t>
            </a:r>
          </a:p>
          <a:p>
            <a:pPr algn="l" defTabSz="2438338">
              <a:lnSpc>
                <a:spcPct val="90000"/>
              </a:lnSpc>
              <a:spcBef>
                <a:spcPts val="6000"/>
              </a:spcBef>
              <a:defRPr sz="3600">
                <a:solidFill>
                  <a:srgbClr val="000000"/>
                </a:solidFill>
              </a:defRPr>
            </a:pPr>
            <a:r>
              <a:t>Energy Management</a:t>
            </a:r>
          </a:p>
          <a:p>
            <a:pPr algn="l" defTabSz="2438338">
              <a:lnSpc>
                <a:spcPct val="120000"/>
              </a:lnSpc>
              <a:spcBef>
                <a:spcPts val="3000"/>
              </a:spcBef>
              <a:defRPr sz="2600">
                <a:solidFill>
                  <a:srgbClr val="797979"/>
                </a:solidFill>
                <a:latin typeface="Barlow Light"/>
                <a:ea typeface="Barlow Light"/>
                <a:cs typeface="Barlow Light"/>
                <a:sym typeface="Barlow Light"/>
              </a:defRPr>
            </a:pPr>
            <a:r>
              <a:t>Hardware and software solution for monitoring, reporting and automating building and reduce energy consumption.</a:t>
            </a:r>
          </a:p>
          <a:p>
            <a:pPr algn="l" defTabSz="2438338">
              <a:lnSpc>
                <a:spcPct val="90000"/>
              </a:lnSpc>
              <a:spcBef>
                <a:spcPts val="6000"/>
              </a:spcBef>
              <a:defRPr sz="3600">
                <a:solidFill>
                  <a:srgbClr val="000000"/>
                </a:solidFill>
              </a:defRPr>
            </a:pPr>
            <a:r>
              <a:t>Air Quality</a:t>
            </a:r>
          </a:p>
          <a:p>
            <a:pPr algn="l" defTabSz="2438338">
              <a:lnSpc>
                <a:spcPct val="120000"/>
              </a:lnSpc>
              <a:spcBef>
                <a:spcPts val="3000"/>
              </a:spcBef>
              <a:defRPr sz="2600">
                <a:solidFill>
                  <a:srgbClr val="797979"/>
                </a:solidFill>
                <a:latin typeface="Barlow Light"/>
                <a:ea typeface="Barlow Light"/>
                <a:cs typeface="Barlow Light"/>
                <a:sym typeface="Barlow Light"/>
              </a:defRPr>
            </a:pPr>
            <a:r>
              <a:t>Hardware and software solution for monitoring, reporting and automating building to have health and safe and comfortable environment, decreasing energy consumption.</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3" name="Primo piano visto di una mongolfiera vista dal basso" descr="Primo piano visto di una mongolfiera vista dal basso"/>
          <p:cNvPicPr>
            <a:picLocks noChangeAspect="0"/>
          </p:cNvPicPr>
          <p:nvPr/>
        </p:nvPicPr>
        <p:blipFill>
          <a:blip r:embed="rId2">
            <a:extLst/>
          </a:blip>
          <a:srcRect l="74133" t="31294" r="11521" b="3044"/>
          <a:stretch>
            <a:fillRect/>
          </a:stretch>
        </p:blipFill>
        <p:spPr>
          <a:xfrm>
            <a:off x="16259823" y="704"/>
            <a:ext cx="8123925" cy="13714592"/>
          </a:xfrm>
          <a:prstGeom prst="rect">
            <a:avLst/>
          </a:prstGeom>
          <a:ln w="12700">
            <a:miter lim="400000"/>
          </a:ln>
        </p:spPr>
      </p:pic>
      <p:sp>
        <p:nvSpPr>
          <p:cNvPr id="384" name="Linea"/>
          <p:cNvSpPr/>
          <p:nvPr/>
        </p:nvSpPr>
        <p:spPr>
          <a:xfrm flipH="1">
            <a:off x="1264167" y="1308099"/>
            <a:ext cx="5812" cy="11099801"/>
          </a:xfrm>
          <a:prstGeom prst="line">
            <a:avLst/>
          </a:prstGeom>
          <a:ln w="25400">
            <a:solidFill>
              <a:srgbClr val="48A0DA"/>
            </a:solidFill>
            <a:miter lim="400000"/>
            <a:headEnd type="oval"/>
            <a:tailEnd type="oval"/>
          </a:ln>
          <a:effectLst>
            <a:outerShdw sx="100000" sy="100000" kx="0" ky="0" algn="b" rotWithShape="0" blurRad="355600" dist="0" dir="0">
              <a:srgbClr val="000000">
                <a:alpha val="75000"/>
              </a:srgbClr>
            </a:outerShdw>
          </a:effectLst>
        </p:spPr>
        <p:txBody>
          <a:bodyPr lIns="50800" tIns="50800" rIns="50800" bIns="50800" anchor="ctr"/>
          <a:lstStyle/>
          <a:p>
            <a:pPr/>
          </a:p>
        </p:txBody>
      </p:sp>
      <p:pic>
        <p:nvPicPr>
          <p:cNvPr id="385" name="Immagine" descr="Immagine"/>
          <p:cNvPicPr>
            <a:picLocks noChangeAspect="1"/>
          </p:cNvPicPr>
          <p:nvPr/>
        </p:nvPicPr>
        <p:blipFill>
          <a:blip r:embed="rId3">
            <a:extLst/>
          </a:blip>
          <a:stretch>
            <a:fillRect/>
          </a:stretch>
        </p:blipFill>
        <p:spPr>
          <a:xfrm>
            <a:off x="317500" y="6540500"/>
            <a:ext cx="635000" cy="635000"/>
          </a:xfrm>
          <a:prstGeom prst="rect">
            <a:avLst/>
          </a:prstGeom>
          <a:ln w="12700">
            <a:miter lim="400000"/>
          </a:ln>
        </p:spPr>
      </p:pic>
      <p:sp>
        <p:nvSpPr>
          <p:cNvPr id="386" name="Atlante  Holding…"/>
          <p:cNvSpPr txBox="1"/>
          <p:nvPr/>
        </p:nvSpPr>
        <p:spPr>
          <a:xfrm>
            <a:off x="2540892" y="1270000"/>
            <a:ext cx="12451260" cy="359285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defTabSz="2438338">
              <a:lnSpc>
                <a:spcPct val="80000"/>
              </a:lnSpc>
              <a:spcBef>
                <a:spcPts val="8000"/>
              </a:spcBef>
              <a:defRPr spc="-144" sz="7200">
                <a:solidFill>
                  <a:srgbClr val="000000"/>
                </a:solidFill>
                <a:latin typeface="Barlow Thin"/>
                <a:ea typeface="Barlow Thin"/>
                <a:cs typeface="Barlow Thin"/>
                <a:sym typeface="Barlow Thin"/>
              </a:defRPr>
            </a:pPr>
            <a:r>
              <a:t>Atlante  Holding</a:t>
            </a:r>
          </a:p>
          <a:p>
            <a:pPr algn="l" defTabSz="2438338">
              <a:lnSpc>
                <a:spcPct val="120000"/>
              </a:lnSpc>
              <a:spcBef>
                <a:spcPts val="3000"/>
              </a:spcBef>
              <a:defRPr sz="2600">
                <a:solidFill>
                  <a:srgbClr val="797979"/>
                </a:solidFill>
                <a:latin typeface="Barlow Light"/>
                <a:ea typeface="Barlow Light"/>
                <a:cs typeface="Barlow Light"/>
                <a:sym typeface="Barlow Light"/>
              </a:defRPr>
            </a:pPr>
            <a:r>
              <a:t>Since 2020 OVER has been part of Atlante Holding, a group that makes sustainability its foundation thanks to the synergy between the companies that are part of it and its multifaceted and result-oriented entrepreneurial background.</a:t>
            </a:r>
          </a:p>
        </p:txBody>
      </p:sp>
      <p:grpSp>
        <p:nvGrpSpPr>
          <p:cNvPr id="389" name="Raggruppa"/>
          <p:cNvGrpSpPr/>
          <p:nvPr/>
        </p:nvGrpSpPr>
        <p:grpSpPr>
          <a:xfrm>
            <a:off x="2433061" y="11812881"/>
            <a:ext cx="3224968" cy="504635"/>
            <a:chOff x="0" y="0"/>
            <a:chExt cx="3224966" cy="504633"/>
          </a:xfrm>
        </p:grpSpPr>
        <p:sp>
          <p:nvSpPr>
            <p:cNvPr id="387" name="5 HQs in the world"/>
            <p:cNvSpPr txBox="1"/>
            <p:nvPr/>
          </p:nvSpPr>
          <p:spPr>
            <a:xfrm>
              <a:off x="588929" y="4667"/>
              <a:ext cx="2636038" cy="495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825500">
                <a:defRPr sz="2600">
                  <a:solidFill>
                    <a:srgbClr val="797979"/>
                  </a:solidFill>
                </a:defRPr>
              </a:lvl1pPr>
            </a:lstStyle>
            <a:p>
              <a:pPr/>
              <a:r>
                <a:t>5 HQs in the world</a:t>
              </a:r>
            </a:p>
          </p:txBody>
        </p:sp>
        <p:sp>
          <p:nvSpPr>
            <p:cNvPr id="388" name="Globo"/>
            <p:cNvSpPr/>
            <p:nvPr/>
          </p:nvSpPr>
          <p:spPr>
            <a:xfrm>
              <a:off x="0" y="0"/>
              <a:ext cx="410271" cy="504634"/>
            </a:xfrm>
            <a:custGeom>
              <a:avLst/>
              <a:gdLst/>
              <a:ahLst/>
              <a:cxnLst>
                <a:cxn ang="0">
                  <a:pos x="wd2" y="hd2"/>
                </a:cxn>
                <a:cxn ang="5400000">
                  <a:pos x="wd2" y="hd2"/>
                </a:cxn>
                <a:cxn ang="10800000">
                  <a:pos x="wd2" y="hd2"/>
                </a:cxn>
                <a:cxn ang="16200000">
                  <a:pos x="wd2" y="hd2"/>
                </a:cxn>
              </a:cxnLst>
              <a:rect l="0" t="0" r="r" b="b"/>
              <a:pathLst>
                <a:path w="19148" h="21351" fill="norm" stroke="1" extrusionOk="0">
                  <a:moveTo>
                    <a:pt x="5834" y="0"/>
                  </a:moveTo>
                  <a:cubicBezTo>
                    <a:pt x="5463" y="171"/>
                    <a:pt x="5099" y="359"/>
                    <a:pt x="4747" y="566"/>
                  </a:cubicBezTo>
                  <a:lnTo>
                    <a:pt x="4400" y="119"/>
                  </a:lnTo>
                  <a:lnTo>
                    <a:pt x="3812" y="496"/>
                  </a:lnTo>
                  <a:lnTo>
                    <a:pt x="4164" y="944"/>
                  </a:lnTo>
                  <a:cubicBezTo>
                    <a:pt x="-337" y="4044"/>
                    <a:pt x="-1359" y="9861"/>
                    <a:pt x="1932" y="14080"/>
                  </a:cubicBezTo>
                  <a:cubicBezTo>
                    <a:pt x="3483" y="16067"/>
                    <a:pt x="5762" y="17420"/>
                    <a:pt x="8377" y="17915"/>
                  </a:cubicBezTo>
                  <a:cubicBezTo>
                    <a:pt x="8500" y="18331"/>
                    <a:pt x="8829" y="18672"/>
                    <a:pt x="9258" y="18837"/>
                  </a:cubicBezTo>
                  <a:lnTo>
                    <a:pt x="9258" y="19743"/>
                  </a:lnTo>
                  <a:lnTo>
                    <a:pt x="4469" y="19743"/>
                  </a:lnTo>
                  <a:cubicBezTo>
                    <a:pt x="3905" y="19743"/>
                    <a:pt x="3441" y="20158"/>
                    <a:pt x="3441" y="20675"/>
                  </a:cubicBezTo>
                  <a:lnTo>
                    <a:pt x="3441" y="21351"/>
                  </a:lnTo>
                  <a:lnTo>
                    <a:pt x="16269" y="21351"/>
                  </a:lnTo>
                  <a:lnTo>
                    <a:pt x="16269" y="20680"/>
                  </a:lnTo>
                  <a:cubicBezTo>
                    <a:pt x="16269" y="20169"/>
                    <a:pt x="15811" y="19748"/>
                    <a:pt x="15241" y="19748"/>
                  </a:cubicBezTo>
                  <a:lnTo>
                    <a:pt x="10457" y="19748"/>
                  </a:lnTo>
                  <a:lnTo>
                    <a:pt x="10457" y="18842"/>
                  </a:lnTo>
                  <a:cubicBezTo>
                    <a:pt x="10822" y="18704"/>
                    <a:pt x="11116" y="18437"/>
                    <a:pt x="11269" y="18102"/>
                  </a:cubicBezTo>
                  <a:cubicBezTo>
                    <a:pt x="13061" y="17990"/>
                    <a:pt x="14800" y="17468"/>
                    <a:pt x="16333" y="16552"/>
                  </a:cubicBezTo>
                  <a:lnTo>
                    <a:pt x="16680" y="17000"/>
                  </a:lnTo>
                  <a:lnTo>
                    <a:pt x="17268" y="16620"/>
                  </a:lnTo>
                  <a:lnTo>
                    <a:pt x="16921" y="16174"/>
                  </a:lnTo>
                  <a:cubicBezTo>
                    <a:pt x="17256" y="15945"/>
                    <a:pt x="17573" y="15694"/>
                    <a:pt x="17872" y="15433"/>
                  </a:cubicBezTo>
                  <a:lnTo>
                    <a:pt x="17039" y="14661"/>
                  </a:lnTo>
                  <a:cubicBezTo>
                    <a:pt x="16780" y="14885"/>
                    <a:pt x="16509" y="15098"/>
                    <a:pt x="16227" y="15295"/>
                  </a:cubicBezTo>
                  <a:lnTo>
                    <a:pt x="15799" y="14741"/>
                  </a:lnTo>
                  <a:cubicBezTo>
                    <a:pt x="19436" y="12200"/>
                    <a:pt x="20241" y="7486"/>
                    <a:pt x="17567" y="4060"/>
                  </a:cubicBezTo>
                  <a:cubicBezTo>
                    <a:pt x="14894" y="630"/>
                    <a:pt x="9723" y="-249"/>
                    <a:pt x="5869" y="2010"/>
                  </a:cubicBezTo>
                  <a:lnTo>
                    <a:pt x="5439" y="1455"/>
                  </a:lnTo>
                  <a:cubicBezTo>
                    <a:pt x="5739" y="1279"/>
                    <a:pt x="6051" y="1115"/>
                    <a:pt x="6368" y="971"/>
                  </a:cubicBezTo>
                  <a:lnTo>
                    <a:pt x="5834" y="0"/>
                  </a:lnTo>
                  <a:close/>
                  <a:moveTo>
                    <a:pt x="4851" y="1838"/>
                  </a:moveTo>
                  <a:lnTo>
                    <a:pt x="5281" y="2387"/>
                  </a:lnTo>
                  <a:cubicBezTo>
                    <a:pt x="1644" y="4928"/>
                    <a:pt x="839" y="9637"/>
                    <a:pt x="3513" y="13068"/>
                  </a:cubicBezTo>
                  <a:cubicBezTo>
                    <a:pt x="6186" y="16498"/>
                    <a:pt x="11357" y="17377"/>
                    <a:pt x="15211" y="15119"/>
                  </a:cubicBezTo>
                  <a:lnTo>
                    <a:pt x="15639" y="15668"/>
                  </a:lnTo>
                  <a:cubicBezTo>
                    <a:pt x="13659" y="16840"/>
                    <a:pt x="11304" y="17282"/>
                    <a:pt x="8959" y="16920"/>
                  </a:cubicBezTo>
                  <a:cubicBezTo>
                    <a:pt x="6497" y="16536"/>
                    <a:pt x="4346" y="15306"/>
                    <a:pt x="2907" y="13457"/>
                  </a:cubicBezTo>
                  <a:cubicBezTo>
                    <a:pt x="-2" y="9729"/>
                    <a:pt x="891" y="4587"/>
                    <a:pt x="4851" y="1838"/>
                  </a:cubicBezTo>
                  <a:close/>
                </a:path>
              </a:pathLst>
            </a:custGeom>
            <a:solidFill>
              <a:srgbClr val="797979"/>
            </a:solidFill>
            <a:ln w="12700" cap="flat">
              <a:noFill/>
              <a:miter lim="400000"/>
            </a:ln>
            <a:effectLst/>
          </p:spPr>
          <p:txBody>
            <a:bodyPr wrap="square" lIns="50800" tIns="50800" rIns="50800" bIns="50800" numCol="1" anchor="ctr">
              <a:noAutofit/>
            </a:bodyPr>
            <a:lstStyle/>
            <a:p>
              <a:pPr defTabSz="825500">
                <a:defRPr sz="3200">
                  <a:solidFill>
                    <a:srgbClr val="797979"/>
                  </a:solidFill>
                  <a:latin typeface="Barlow Medium"/>
                  <a:ea typeface="Barlow Medium"/>
                  <a:cs typeface="Barlow Medium"/>
                  <a:sym typeface="Barlow Medium"/>
                </a:defRPr>
              </a:pPr>
            </a:p>
          </p:txBody>
        </p:sp>
      </p:grpSp>
      <p:grpSp>
        <p:nvGrpSpPr>
          <p:cNvPr id="392" name="Raggruppa"/>
          <p:cNvGrpSpPr/>
          <p:nvPr/>
        </p:nvGrpSpPr>
        <p:grpSpPr>
          <a:xfrm>
            <a:off x="6975567" y="11728257"/>
            <a:ext cx="2937697" cy="673882"/>
            <a:chOff x="0" y="0"/>
            <a:chExt cx="2937695" cy="673881"/>
          </a:xfrm>
        </p:grpSpPr>
        <p:sp>
          <p:nvSpPr>
            <p:cNvPr id="390" name="500+ employees"/>
            <p:cNvSpPr txBox="1"/>
            <p:nvPr/>
          </p:nvSpPr>
          <p:spPr>
            <a:xfrm>
              <a:off x="514307" y="89290"/>
              <a:ext cx="2423389" cy="495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825500">
                <a:defRPr sz="2600">
                  <a:solidFill>
                    <a:srgbClr val="797979"/>
                  </a:solidFill>
                </a:defRPr>
              </a:lvl1pPr>
            </a:lstStyle>
            <a:p>
              <a:pPr/>
              <a:r>
                <a:t>500+ employees</a:t>
              </a:r>
            </a:p>
          </p:txBody>
        </p:sp>
        <p:sp>
          <p:nvSpPr>
            <p:cNvPr id="391" name="Uomo"/>
            <p:cNvSpPr/>
            <p:nvPr/>
          </p:nvSpPr>
          <p:spPr>
            <a:xfrm>
              <a:off x="-1" y="-1"/>
              <a:ext cx="261028" cy="673883"/>
            </a:xfrm>
            <a:custGeom>
              <a:avLst/>
              <a:gdLst/>
              <a:ahLst/>
              <a:cxnLst>
                <a:cxn ang="0">
                  <a:pos x="wd2" y="hd2"/>
                </a:cxn>
                <a:cxn ang="5400000">
                  <a:pos x="wd2" y="hd2"/>
                </a:cxn>
                <a:cxn ang="10800000">
                  <a:pos x="wd2" y="hd2"/>
                </a:cxn>
                <a:cxn ang="16200000">
                  <a:pos x="wd2" y="hd2"/>
                </a:cxn>
              </a:cxnLst>
              <a:rect l="0" t="0" r="r" b="b"/>
              <a:pathLst>
                <a:path w="21470" h="21502" fill="norm" stroke="1" extrusionOk="0">
                  <a:moveTo>
                    <a:pt x="10246" y="10"/>
                  </a:moveTo>
                  <a:cubicBezTo>
                    <a:pt x="9651" y="39"/>
                    <a:pt x="9052" y="142"/>
                    <a:pt x="8490" y="331"/>
                  </a:cubicBezTo>
                  <a:cubicBezTo>
                    <a:pt x="7409" y="697"/>
                    <a:pt x="7827" y="1471"/>
                    <a:pt x="7827" y="1471"/>
                  </a:cubicBezTo>
                  <a:cubicBezTo>
                    <a:pt x="7827" y="1471"/>
                    <a:pt x="7467" y="1472"/>
                    <a:pt x="7689" y="1837"/>
                  </a:cubicBezTo>
                  <a:cubicBezTo>
                    <a:pt x="7827" y="2069"/>
                    <a:pt x="7730" y="2122"/>
                    <a:pt x="8174" y="2197"/>
                  </a:cubicBezTo>
                  <a:cubicBezTo>
                    <a:pt x="8285" y="2477"/>
                    <a:pt x="8629" y="2493"/>
                    <a:pt x="8629" y="2983"/>
                  </a:cubicBezTo>
                  <a:cubicBezTo>
                    <a:pt x="8629" y="2988"/>
                    <a:pt x="8355" y="2978"/>
                    <a:pt x="8161" y="3134"/>
                  </a:cubicBezTo>
                  <a:cubicBezTo>
                    <a:pt x="8106" y="3177"/>
                    <a:pt x="8049" y="3322"/>
                    <a:pt x="7827" y="3359"/>
                  </a:cubicBezTo>
                  <a:cubicBezTo>
                    <a:pt x="6842" y="3542"/>
                    <a:pt x="4636" y="3731"/>
                    <a:pt x="4095" y="3941"/>
                  </a:cubicBezTo>
                  <a:cubicBezTo>
                    <a:pt x="3332" y="4237"/>
                    <a:pt x="185" y="6557"/>
                    <a:pt x="185" y="6783"/>
                  </a:cubicBezTo>
                  <a:cubicBezTo>
                    <a:pt x="185" y="7133"/>
                    <a:pt x="112" y="7369"/>
                    <a:pt x="306" y="7546"/>
                  </a:cubicBezTo>
                  <a:cubicBezTo>
                    <a:pt x="1138" y="8300"/>
                    <a:pt x="2140" y="9548"/>
                    <a:pt x="3388" y="10139"/>
                  </a:cubicBezTo>
                  <a:cubicBezTo>
                    <a:pt x="3555" y="10220"/>
                    <a:pt x="3874" y="10313"/>
                    <a:pt x="4290" y="10366"/>
                  </a:cubicBezTo>
                  <a:cubicBezTo>
                    <a:pt x="4706" y="10420"/>
                    <a:pt x="5414" y="10539"/>
                    <a:pt x="5400" y="10636"/>
                  </a:cubicBezTo>
                  <a:cubicBezTo>
                    <a:pt x="5261" y="11507"/>
                    <a:pt x="4984" y="13595"/>
                    <a:pt x="4775" y="14591"/>
                  </a:cubicBezTo>
                  <a:cubicBezTo>
                    <a:pt x="4637" y="15242"/>
                    <a:pt x="4526" y="15984"/>
                    <a:pt x="4429" y="16447"/>
                  </a:cubicBezTo>
                  <a:cubicBezTo>
                    <a:pt x="4262" y="17244"/>
                    <a:pt x="4221" y="18180"/>
                    <a:pt x="3666" y="19165"/>
                  </a:cubicBezTo>
                  <a:cubicBezTo>
                    <a:pt x="3416" y="19617"/>
                    <a:pt x="2972" y="20214"/>
                    <a:pt x="3250" y="20214"/>
                  </a:cubicBezTo>
                  <a:cubicBezTo>
                    <a:pt x="2833" y="20612"/>
                    <a:pt x="1236" y="20827"/>
                    <a:pt x="432" y="20913"/>
                  </a:cubicBezTo>
                  <a:cubicBezTo>
                    <a:pt x="154" y="20940"/>
                    <a:pt x="-25" y="21043"/>
                    <a:pt x="3" y="21156"/>
                  </a:cubicBezTo>
                  <a:lnTo>
                    <a:pt x="29" y="21225"/>
                  </a:lnTo>
                  <a:cubicBezTo>
                    <a:pt x="43" y="21311"/>
                    <a:pt x="324" y="21344"/>
                    <a:pt x="393" y="21344"/>
                  </a:cubicBezTo>
                  <a:cubicBezTo>
                    <a:pt x="837" y="21376"/>
                    <a:pt x="2207" y="21461"/>
                    <a:pt x="3206" y="21305"/>
                  </a:cubicBezTo>
                  <a:cubicBezTo>
                    <a:pt x="4371" y="21128"/>
                    <a:pt x="5857" y="21247"/>
                    <a:pt x="7008" y="21188"/>
                  </a:cubicBezTo>
                  <a:cubicBezTo>
                    <a:pt x="7355" y="21171"/>
                    <a:pt x="7398" y="20692"/>
                    <a:pt x="7259" y="20471"/>
                  </a:cubicBezTo>
                  <a:cubicBezTo>
                    <a:pt x="7218" y="20407"/>
                    <a:pt x="7134" y="20375"/>
                    <a:pt x="7134" y="20375"/>
                  </a:cubicBezTo>
                  <a:lnTo>
                    <a:pt x="7190" y="20412"/>
                  </a:lnTo>
                  <a:cubicBezTo>
                    <a:pt x="7773" y="20434"/>
                    <a:pt x="8367" y="17905"/>
                    <a:pt x="8742" y="15860"/>
                  </a:cubicBezTo>
                  <a:cubicBezTo>
                    <a:pt x="8908" y="14999"/>
                    <a:pt x="10033" y="13116"/>
                    <a:pt x="10394" y="12497"/>
                  </a:cubicBezTo>
                  <a:cubicBezTo>
                    <a:pt x="10421" y="12443"/>
                    <a:pt x="10630" y="12443"/>
                    <a:pt x="10658" y="12497"/>
                  </a:cubicBezTo>
                  <a:cubicBezTo>
                    <a:pt x="10880" y="12987"/>
                    <a:pt x="11168" y="14031"/>
                    <a:pt x="11473" y="14757"/>
                  </a:cubicBezTo>
                  <a:cubicBezTo>
                    <a:pt x="11542" y="14924"/>
                    <a:pt x="11753" y="15564"/>
                    <a:pt x="11781" y="15968"/>
                  </a:cubicBezTo>
                  <a:cubicBezTo>
                    <a:pt x="11892" y="17206"/>
                    <a:pt x="11572" y="19842"/>
                    <a:pt x="12002" y="20175"/>
                  </a:cubicBezTo>
                  <a:cubicBezTo>
                    <a:pt x="12002" y="20175"/>
                    <a:pt x="11906" y="20682"/>
                    <a:pt x="11490" y="21053"/>
                  </a:cubicBezTo>
                  <a:cubicBezTo>
                    <a:pt x="10908" y="21575"/>
                    <a:pt x="13763" y="21580"/>
                    <a:pt x="14568" y="21381"/>
                  </a:cubicBezTo>
                  <a:cubicBezTo>
                    <a:pt x="15608" y="21128"/>
                    <a:pt x="14986" y="20682"/>
                    <a:pt x="15028" y="20488"/>
                  </a:cubicBezTo>
                  <a:cubicBezTo>
                    <a:pt x="15125" y="20316"/>
                    <a:pt x="15333" y="20316"/>
                    <a:pt x="15444" y="19950"/>
                  </a:cubicBezTo>
                  <a:cubicBezTo>
                    <a:pt x="15763" y="18841"/>
                    <a:pt x="15485" y="17442"/>
                    <a:pt x="15513" y="16318"/>
                  </a:cubicBezTo>
                  <a:cubicBezTo>
                    <a:pt x="15527" y="15946"/>
                    <a:pt x="15886" y="15230"/>
                    <a:pt x="15886" y="14229"/>
                  </a:cubicBezTo>
                  <a:cubicBezTo>
                    <a:pt x="15886" y="13223"/>
                    <a:pt x="15888" y="12330"/>
                    <a:pt x="15721" y="11431"/>
                  </a:cubicBezTo>
                  <a:cubicBezTo>
                    <a:pt x="15610" y="10839"/>
                    <a:pt x="16110" y="10802"/>
                    <a:pt x="15652" y="10044"/>
                  </a:cubicBezTo>
                  <a:cubicBezTo>
                    <a:pt x="17247" y="10108"/>
                    <a:pt x="17453" y="10054"/>
                    <a:pt x="17967" y="9801"/>
                  </a:cubicBezTo>
                  <a:cubicBezTo>
                    <a:pt x="19312" y="9123"/>
                    <a:pt x="20798" y="7585"/>
                    <a:pt x="21062" y="7321"/>
                  </a:cubicBezTo>
                  <a:cubicBezTo>
                    <a:pt x="21575" y="7278"/>
                    <a:pt x="21546" y="6846"/>
                    <a:pt x="21296" y="6534"/>
                  </a:cubicBezTo>
                  <a:cubicBezTo>
                    <a:pt x="21226" y="6453"/>
                    <a:pt x="20909" y="6465"/>
                    <a:pt x="20854" y="6384"/>
                  </a:cubicBezTo>
                  <a:cubicBezTo>
                    <a:pt x="20424" y="5755"/>
                    <a:pt x="17691" y="4302"/>
                    <a:pt x="17247" y="3990"/>
                  </a:cubicBezTo>
                  <a:cubicBezTo>
                    <a:pt x="16859" y="3715"/>
                    <a:pt x="14264" y="3516"/>
                    <a:pt x="13376" y="3381"/>
                  </a:cubicBezTo>
                  <a:cubicBezTo>
                    <a:pt x="13237" y="3360"/>
                    <a:pt x="13085" y="3300"/>
                    <a:pt x="13029" y="3247"/>
                  </a:cubicBezTo>
                  <a:cubicBezTo>
                    <a:pt x="13001" y="3225"/>
                    <a:pt x="12988" y="3204"/>
                    <a:pt x="12960" y="3183"/>
                  </a:cubicBezTo>
                  <a:cubicBezTo>
                    <a:pt x="12724" y="2984"/>
                    <a:pt x="12392" y="2989"/>
                    <a:pt x="12392" y="2989"/>
                  </a:cubicBezTo>
                  <a:cubicBezTo>
                    <a:pt x="12350" y="2839"/>
                    <a:pt x="12319" y="2714"/>
                    <a:pt x="12444" y="2628"/>
                  </a:cubicBezTo>
                  <a:cubicBezTo>
                    <a:pt x="12610" y="2504"/>
                    <a:pt x="12750" y="2364"/>
                    <a:pt x="12847" y="2219"/>
                  </a:cubicBezTo>
                  <a:cubicBezTo>
                    <a:pt x="13041" y="2203"/>
                    <a:pt x="13196" y="2213"/>
                    <a:pt x="13376" y="1933"/>
                  </a:cubicBezTo>
                  <a:cubicBezTo>
                    <a:pt x="13445" y="1810"/>
                    <a:pt x="13748" y="1482"/>
                    <a:pt x="13276" y="1471"/>
                  </a:cubicBezTo>
                  <a:cubicBezTo>
                    <a:pt x="13373" y="1245"/>
                    <a:pt x="13679" y="444"/>
                    <a:pt x="12500" y="272"/>
                  </a:cubicBezTo>
                  <a:cubicBezTo>
                    <a:pt x="12154" y="223"/>
                    <a:pt x="12141" y="153"/>
                    <a:pt x="11989" y="126"/>
                  </a:cubicBezTo>
                  <a:cubicBezTo>
                    <a:pt x="11434" y="23"/>
                    <a:pt x="10841" y="-20"/>
                    <a:pt x="10246" y="10"/>
                  </a:cubicBezTo>
                  <a:close/>
                  <a:moveTo>
                    <a:pt x="16042" y="6038"/>
                  </a:moveTo>
                  <a:cubicBezTo>
                    <a:pt x="16175" y="6060"/>
                    <a:pt x="16316" y="6123"/>
                    <a:pt x="16371" y="6147"/>
                  </a:cubicBezTo>
                  <a:cubicBezTo>
                    <a:pt x="17342" y="6567"/>
                    <a:pt x="18104" y="6825"/>
                    <a:pt x="18201" y="6955"/>
                  </a:cubicBezTo>
                  <a:cubicBezTo>
                    <a:pt x="18270" y="7186"/>
                    <a:pt x="18326" y="7449"/>
                    <a:pt x="18326" y="7449"/>
                  </a:cubicBezTo>
                  <a:cubicBezTo>
                    <a:pt x="18326" y="7449"/>
                    <a:pt x="17454" y="9005"/>
                    <a:pt x="17052" y="9124"/>
                  </a:cubicBezTo>
                  <a:cubicBezTo>
                    <a:pt x="16802" y="9205"/>
                    <a:pt x="15790" y="8946"/>
                    <a:pt x="15236" y="8972"/>
                  </a:cubicBezTo>
                  <a:cubicBezTo>
                    <a:pt x="15236" y="8703"/>
                    <a:pt x="15249" y="8450"/>
                    <a:pt x="15305" y="7950"/>
                  </a:cubicBezTo>
                  <a:cubicBezTo>
                    <a:pt x="15374" y="7347"/>
                    <a:pt x="15692" y="6443"/>
                    <a:pt x="15747" y="6174"/>
                  </a:cubicBezTo>
                  <a:cubicBezTo>
                    <a:pt x="15782" y="6034"/>
                    <a:pt x="15908" y="6016"/>
                    <a:pt x="16042" y="6038"/>
                  </a:cubicBezTo>
                  <a:close/>
                  <a:moveTo>
                    <a:pt x="5001" y="6053"/>
                  </a:moveTo>
                  <a:cubicBezTo>
                    <a:pt x="5137" y="6043"/>
                    <a:pt x="5286" y="6074"/>
                    <a:pt x="5317" y="6131"/>
                  </a:cubicBezTo>
                  <a:cubicBezTo>
                    <a:pt x="5456" y="6389"/>
                    <a:pt x="5454" y="6740"/>
                    <a:pt x="5551" y="7133"/>
                  </a:cubicBezTo>
                  <a:cubicBezTo>
                    <a:pt x="5704" y="7752"/>
                    <a:pt x="5968" y="8369"/>
                    <a:pt x="5898" y="8735"/>
                  </a:cubicBezTo>
                  <a:cubicBezTo>
                    <a:pt x="5870" y="8918"/>
                    <a:pt x="5912" y="9091"/>
                    <a:pt x="5898" y="9107"/>
                  </a:cubicBezTo>
                  <a:cubicBezTo>
                    <a:pt x="5898" y="9107"/>
                    <a:pt x="5413" y="9295"/>
                    <a:pt x="5205" y="9322"/>
                  </a:cubicBezTo>
                  <a:cubicBezTo>
                    <a:pt x="4899" y="9355"/>
                    <a:pt x="4593" y="9462"/>
                    <a:pt x="4537" y="9430"/>
                  </a:cubicBezTo>
                  <a:cubicBezTo>
                    <a:pt x="4149" y="9150"/>
                    <a:pt x="3152" y="7622"/>
                    <a:pt x="3042" y="7385"/>
                  </a:cubicBezTo>
                  <a:cubicBezTo>
                    <a:pt x="3097" y="7251"/>
                    <a:pt x="3139" y="7062"/>
                    <a:pt x="3167" y="6965"/>
                  </a:cubicBezTo>
                  <a:cubicBezTo>
                    <a:pt x="3181" y="6922"/>
                    <a:pt x="3206" y="6884"/>
                    <a:pt x="3276" y="6852"/>
                  </a:cubicBezTo>
                  <a:cubicBezTo>
                    <a:pt x="3539" y="6701"/>
                    <a:pt x="4330" y="6260"/>
                    <a:pt x="4871" y="6077"/>
                  </a:cubicBezTo>
                  <a:cubicBezTo>
                    <a:pt x="4909" y="6063"/>
                    <a:pt x="4955" y="6057"/>
                    <a:pt x="5001" y="6053"/>
                  </a:cubicBezTo>
                  <a:close/>
                </a:path>
              </a:pathLst>
            </a:custGeom>
            <a:solidFill>
              <a:srgbClr val="797979"/>
            </a:solidFill>
            <a:ln w="12700" cap="flat">
              <a:noFill/>
              <a:miter lim="400000"/>
            </a:ln>
            <a:effectLst/>
          </p:spPr>
          <p:txBody>
            <a:bodyPr wrap="square" lIns="50800" tIns="50800" rIns="50800" bIns="50800" numCol="1" anchor="ctr">
              <a:noAutofit/>
            </a:bodyPr>
            <a:lstStyle/>
            <a:p>
              <a:pPr defTabSz="825500">
                <a:defRPr sz="3200">
                  <a:solidFill>
                    <a:srgbClr val="797979"/>
                  </a:solidFill>
                  <a:latin typeface="Barlow Medium"/>
                  <a:ea typeface="Barlow Medium"/>
                  <a:cs typeface="Barlow Medium"/>
                  <a:sym typeface="Barlow Medium"/>
                </a:defRPr>
              </a:pPr>
            </a:p>
          </p:txBody>
        </p:sp>
      </p:grpSp>
      <p:grpSp>
        <p:nvGrpSpPr>
          <p:cNvPr id="395" name="Raggruppa"/>
          <p:cNvGrpSpPr/>
          <p:nvPr/>
        </p:nvGrpSpPr>
        <p:grpSpPr>
          <a:xfrm>
            <a:off x="11468419" y="11812881"/>
            <a:ext cx="2963752" cy="504635"/>
            <a:chOff x="0" y="0"/>
            <a:chExt cx="2963751" cy="504633"/>
          </a:xfrm>
        </p:grpSpPr>
        <p:sp>
          <p:nvSpPr>
            <p:cNvPr id="393" name="60M€ turn-over"/>
            <p:cNvSpPr txBox="1"/>
            <p:nvPr/>
          </p:nvSpPr>
          <p:spPr>
            <a:xfrm>
              <a:off x="636781" y="4667"/>
              <a:ext cx="2326971" cy="495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825500">
                <a:defRPr sz="2600">
                  <a:solidFill>
                    <a:srgbClr val="797979"/>
                  </a:solidFill>
                </a:defRPr>
              </a:lvl1pPr>
            </a:lstStyle>
            <a:p>
              <a:pPr/>
              <a:r>
                <a:t>60M€ turn-over</a:t>
              </a:r>
            </a:p>
          </p:txBody>
        </p:sp>
        <p:sp>
          <p:nvSpPr>
            <p:cNvPr id="394" name="Grafico a linee"/>
            <p:cNvSpPr/>
            <p:nvPr/>
          </p:nvSpPr>
          <p:spPr>
            <a:xfrm>
              <a:off x="0" y="0"/>
              <a:ext cx="505975" cy="5046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4" y="0"/>
                  </a:moveTo>
                  <a:cubicBezTo>
                    <a:pt x="87" y="0"/>
                    <a:pt x="0" y="87"/>
                    <a:pt x="0" y="194"/>
                  </a:cubicBezTo>
                  <a:lnTo>
                    <a:pt x="0" y="21404"/>
                  </a:lnTo>
                  <a:cubicBezTo>
                    <a:pt x="0" y="21511"/>
                    <a:pt x="87" y="21600"/>
                    <a:pt x="194" y="21600"/>
                  </a:cubicBezTo>
                  <a:lnTo>
                    <a:pt x="21406" y="21600"/>
                  </a:lnTo>
                  <a:cubicBezTo>
                    <a:pt x="21513" y="21600"/>
                    <a:pt x="21600" y="21511"/>
                    <a:pt x="21600" y="21404"/>
                  </a:cubicBezTo>
                  <a:lnTo>
                    <a:pt x="21600" y="20822"/>
                  </a:lnTo>
                  <a:cubicBezTo>
                    <a:pt x="21600" y="20715"/>
                    <a:pt x="21513" y="20628"/>
                    <a:pt x="21406" y="20628"/>
                  </a:cubicBezTo>
                  <a:lnTo>
                    <a:pt x="1163" y="20628"/>
                  </a:lnTo>
                  <a:cubicBezTo>
                    <a:pt x="1057" y="20628"/>
                    <a:pt x="970" y="20539"/>
                    <a:pt x="970" y="20432"/>
                  </a:cubicBezTo>
                  <a:lnTo>
                    <a:pt x="970" y="194"/>
                  </a:lnTo>
                  <a:cubicBezTo>
                    <a:pt x="970" y="87"/>
                    <a:pt x="883" y="0"/>
                    <a:pt x="776" y="0"/>
                  </a:cubicBezTo>
                  <a:lnTo>
                    <a:pt x="194" y="0"/>
                  </a:lnTo>
                  <a:close/>
                  <a:moveTo>
                    <a:pt x="19991" y="7364"/>
                  </a:moveTo>
                  <a:lnTo>
                    <a:pt x="17165" y="8228"/>
                  </a:lnTo>
                  <a:lnTo>
                    <a:pt x="17811" y="8832"/>
                  </a:lnTo>
                  <a:lnTo>
                    <a:pt x="13288" y="13689"/>
                  </a:lnTo>
                  <a:lnTo>
                    <a:pt x="10021" y="10341"/>
                  </a:lnTo>
                  <a:lnTo>
                    <a:pt x="2932" y="17951"/>
                  </a:lnTo>
                  <a:lnTo>
                    <a:pt x="3799" y="18763"/>
                  </a:lnTo>
                  <a:lnTo>
                    <a:pt x="10041" y="12061"/>
                  </a:lnTo>
                  <a:lnTo>
                    <a:pt x="13327" y="15430"/>
                  </a:lnTo>
                  <a:lnTo>
                    <a:pt x="13766" y="14916"/>
                  </a:lnTo>
                  <a:lnTo>
                    <a:pt x="18678" y="9644"/>
                  </a:lnTo>
                  <a:lnTo>
                    <a:pt x="19324" y="10250"/>
                  </a:lnTo>
                  <a:lnTo>
                    <a:pt x="19991" y="7364"/>
                  </a:lnTo>
                  <a:close/>
                </a:path>
              </a:pathLst>
            </a:custGeom>
            <a:solidFill>
              <a:srgbClr val="797979"/>
            </a:solidFill>
            <a:ln w="12700" cap="flat">
              <a:noFill/>
              <a:miter lim="400000"/>
            </a:ln>
            <a:effectLst/>
          </p:spPr>
          <p:txBody>
            <a:bodyPr wrap="square" lIns="50800" tIns="50800" rIns="50800" bIns="50800" numCol="1" anchor="ctr">
              <a:noAutofit/>
            </a:bodyPr>
            <a:lstStyle/>
            <a:p>
              <a:pPr defTabSz="825500">
                <a:defRPr sz="3200">
                  <a:solidFill>
                    <a:srgbClr val="797979"/>
                  </a:solidFill>
                  <a:latin typeface="Barlow Medium"/>
                  <a:ea typeface="Barlow Medium"/>
                  <a:cs typeface="Barlow Medium"/>
                  <a:sym typeface="Barlow Medium"/>
                </a:defRPr>
              </a:pPr>
            </a:p>
          </p:txBody>
        </p:sp>
      </p:grpSp>
      <p:pic>
        <p:nvPicPr>
          <p:cNvPr id="396" name="Logo Atlante Orizzontale Colore.ai" descr="Logo Atlante Orizzontale Colore.ai"/>
          <p:cNvPicPr>
            <a:picLocks noChangeAspect="1"/>
          </p:cNvPicPr>
          <p:nvPr/>
        </p:nvPicPr>
        <p:blipFill>
          <a:blip r:embed="rId4">
            <a:extLst/>
          </a:blip>
          <a:stretch>
            <a:fillRect/>
          </a:stretch>
        </p:blipFill>
        <p:spPr>
          <a:xfrm>
            <a:off x="5825437" y="5028422"/>
            <a:ext cx="5238073" cy="1270965"/>
          </a:xfrm>
          <a:prstGeom prst="rect">
            <a:avLst/>
          </a:prstGeom>
          <a:ln w="12700">
            <a:miter lim="400000"/>
          </a:ln>
        </p:spPr>
      </p:pic>
      <p:pic>
        <p:nvPicPr>
          <p:cNvPr id="397" name="Logo Enwrap Orizzontale Colore.ai" descr="Logo Enwrap Orizzontale Colore.ai"/>
          <p:cNvPicPr>
            <a:picLocks noChangeAspect="1"/>
          </p:cNvPicPr>
          <p:nvPr/>
        </p:nvPicPr>
        <p:blipFill>
          <a:blip r:embed="rId5">
            <a:extLst/>
          </a:blip>
          <a:stretch>
            <a:fillRect/>
          </a:stretch>
        </p:blipFill>
        <p:spPr>
          <a:xfrm>
            <a:off x="2540000" y="8266921"/>
            <a:ext cx="3011129" cy="762001"/>
          </a:xfrm>
          <a:prstGeom prst="rect">
            <a:avLst/>
          </a:prstGeom>
          <a:ln w="12700">
            <a:miter lim="400000"/>
          </a:ln>
        </p:spPr>
      </p:pic>
      <p:pic>
        <p:nvPicPr>
          <p:cNvPr id="398" name="Logo Beaver Orizzontale Colore.ai" descr="Logo Beaver Orizzontale Colore.ai"/>
          <p:cNvPicPr>
            <a:picLocks noChangeAspect="1"/>
          </p:cNvPicPr>
          <p:nvPr/>
        </p:nvPicPr>
        <p:blipFill>
          <a:blip r:embed="rId6">
            <a:extLst/>
          </a:blip>
          <a:stretch>
            <a:fillRect/>
          </a:stretch>
        </p:blipFill>
        <p:spPr>
          <a:xfrm>
            <a:off x="5029062" y="9391735"/>
            <a:ext cx="2733018" cy="762001"/>
          </a:xfrm>
          <a:prstGeom prst="rect">
            <a:avLst/>
          </a:prstGeom>
          <a:ln w="12700">
            <a:miter lim="400000"/>
          </a:ln>
        </p:spPr>
      </p:pic>
      <p:pic>
        <p:nvPicPr>
          <p:cNvPr id="399" name="Logo Over Orizzontale Colore.ai" descr="Logo Over Orizzontale Colore.ai"/>
          <p:cNvPicPr>
            <a:picLocks noChangeAspect="1"/>
          </p:cNvPicPr>
          <p:nvPr/>
        </p:nvPicPr>
        <p:blipFill>
          <a:blip r:embed="rId7">
            <a:extLst/>
          </a:blip>
          <a:srcRect l="0" t="0" r="0" b="0"/>
          <a:stretch>
            <a:fillRect/>
          </a:stretch>
        </p:blipFill>
        <p:spPr>
          <a:xfrm>
            <a:off x="7514537" y="8242866"/>
            <a:ext cx="1859778" cy="688807"/>
          </a:xfrm>
          <a:prstGeom prst="rect">
            <a:avLst/>
          </a:prstGeom>
          <a:ln w="12700">
            <a:miter lim="400000"/>
          </a:ln>
        </p:spPr>
      </p:pic>
      <p:pic>
        <p:nvPicPr>
          <p:cNvPr id="400" name="Logo Job Service Orizzontale Colore.ai" descr="Logo Job Service Orizzontale Colore.ai"/>
          <p:cNvPicPr>
            <a:picLocks noChangeAspect="1"/>
          </p:cNvPicPr>
          <p:nvPr/>
        </p:nvPicPr>
        <p:blipFill>
          <a:blip r:embed="rId8">
            <a:extLst/>
          </a:blip>
          <a:stretch>
            <a:fillRect/>
          </a:stretch>
        </p:blipFill>
        <p:spPr>
          <a:xfrm>
            <a:off x="9212897" y="9391735"/>
            <a:ext cx="2667546" cy="762001"/>
          </a:xfrm>
          <a:prstGeom prst="rect">
            <a:avLst/>
          </a:prstGeom>
          <a:ln w="12700">
            <a:miter lim="400000"/>
          </a:ln>
        </p:spPr>
      </p:pic>
      <p:pic>
        <p:nvPicPr>
          <p:cNvPr id="401" name="Logo Pleiax Orizzontale Colore.ai" descr="Logo Pleiax Orizzontale Colore.ai"/>
          <p:cNvPicPr>
            <a:picLocks noChangeAspect="1"/>
          </p:cNvPicPr>
          <p:nvPr/>
        </p:nvPicPr>
        <p:blipFill>
          <a:blip r:embed="rId9">
            <a:extLst/>
          </a:blip>
          <a:stretch>
            <a:fillRect/>
          </a:stretch>
        </p:blipFill>
        <p:spPr>
          <a:xfrm>
            <a:off x="11826940" y="8251285"/>
            <a:ext cx="2246546" cy="762001"/>
          </a:xfrm>
          <a:prstGeom prst="rect">
            <a:avLst/>
          </a:prstGeom>
          <a:ln w="12700">
            <a:miter lim="400000"/>
          </a:ln>
        </p:spPr>
      </p:pic>
      <p:sp>
        <p:nvSpPr>
          <p:cNvPr id="407" name="Linea di collegamento"/>
          <p:cNvSpPr/>
          <p:nvPr/>
        </p:nvSpPr>
        <p:spPr>
          <a:xfrm>
            <a:off x="4044950" y="6299200"/>
            <a:ext cx="4399280" cy="19672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11644"/>
                </a:lnTo>
                <a:lnTo>
                  <a:pt x="0" y="11644"/>
                </a:lnTo>
                <a:lnTo>
                  <a:pt x="0" y="21600"/>
                </a:lnTo>
              </a:path>
            </a:pathLst>
          </a:custGeom>
          <a:ln w="25400">
            <a:solidFill>
              <a:srgbClr val="797979"/>
            </a:solidFill>
            <a:miter lim="400000"/>
          </a:ln>
        </p:spPr>
        <p:txBody>
          <a:bodyPr/>
          <a:lstStyle/>
          <a:p>
            <a:pPr/>
          </a:p>
        </p:txBody>
      </p:sp>
      <p:sp>
        <p:nvSpPr>
          <p:cNvPr id="408" name="Linea di collegamento"/>
          <p:cNvSpPr/>
          <p:nvPr/>
        </p:nvSpPr>
        <p:spPr>
          <a:xfrm>
            <a:off x="6394450" y="6299200"/>
            <a:ext cx="2049781" cy="30924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7407"/>
                </a:lnTo>
                <a:lnTo>
                  <a:pt x="21600" y="7407"/>
                </a:lnTo>
                <a:lnTo>
                  <a:pt x="21600" y="0"/>
                </a:lnTo>
              </a:path>
            </a:pathLst>
          </a:custGeom>
          <a:ln w="25400">
            <a:solidFill>
              <a:srgbClr val="797979"/>
            </a:solidFill>
            <a:miter lim="400000"/>
          </a:ln>
        </p:spPr>
        <p:txBody>
          <a:bodyPr/>
          <a:lstStyle/>
          <a:p>
            <a:pPr/>
          </a:p>
        </p:txBody>
      </p:sp>
      <p:sp>
        <p:nvSpPr>
          <p:cNvPr id="409" name="Linea di collegamento"/>
          <p:cNvSpPr/>
          <p:nvPr/>
        </p:nvSpPr>
        <p:spPr>
          <a:xfrm>
            <a:off x="8444230" y="6299200"/>
            <a:ext cx="1" cy="1943100"/>
          </a:xfrm>
          <a:custGeom>
            <a:avLst/>
            <a:gdLst/>
            <a:ahLst/>
            <a:cxnLst>
              <a:cxn ang="0">
                <a:pos x="wd2" y="hd2"/>
              </a:cxn>
              <a:cxn ang="5400000">
                <a:pos x="wd2" y="hd2"/>
              </a:cxn>
              <a:cxn ang="10800000">
                <a:pos x="wd2" y="hd2"/>
              </a:cxn>
              <a:cxn ang="16200000">
                <a:pos x="wd2" y="hd2"/>
              </a:cxn>
            </a:cxnLst>
            <a:rect l="0" t="0" r="r" b="b"/>
            <a:pathLst>
              <a:path w="0" h="21600" fill="norm" stroke="1" extrusionOk="0">
                <a:moveTo>
                  <a:pt x="0" y="21600"/>
                </a:moveTo>
                <a:lnTo>
                  <a:pt x="0" y="0"/>
                </a:lnTo>
              </a:path>
            </a:pathLst>
          </a:custGeom>
          <a:ln w="25400">
            <a:solidFill>
              <a:srgbClr val="797979"/>
            </a:solidFill>
            <a:miter lim="400000"/>
          </a:ln>
        </p:spPr>
        <p:txBody>
          <a:bodyPr/>
          <a:lstStyle/>
          <a:p>
            <a:pPr/>
          </a:p>
        </p:txBody>
      </p:sp>
      <p:sp>
        <p:nvSpPr>
          <p:cNvPr id="410" name="Linea di collegamento"/>
          <p:cNvSpPr/>
          <p:nvPr/>
        </p:nvSpPr>
        <p:spPr>
          <a:xfrm>
            <a:off x="8444230" y="6299200"/>
            <a:ext cx="2101851" cy="30924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7407"/>
                </a:lnTo>
                <a:lnTo>
                  <a:pt x="0" y="7407"/>
                </a:lnTo>
                <a:lnTo>
                  <a:pt x="0" y="0"/>
                </a:lnTo>
              </a:path>
            </a:pathLst>
          </a:custGeom>
          <a:ln w="25400">
            <a:solidFill>
              <a:srgbClr val="797979"/>
            </a:solidFill>
            <a:miter lim="400000"/>
          </a:ln>
        </p:spPr>
        <p:txBody>
          <a:bodyPr/>
          <a:lstStyle/>
          <a:p>
            <a:pPr/>
          </a:p>
        </p:txBody>
      </p:sp>
      <p:sp>
        <p:nvSpPr>
          <p:cNvPr id="411" name="Linea di collegamento"/>
          <p:cNvSpPr/>
          <p:nvPr/>
        </p:nvSpPr>
        <p:spPr>
          <a:xfrm>
            <a:off x="8444230" y="6299200"/>
            <a:ext cx="4505960" cy="19519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11735"/>
                </a:lnTo>
                <a:lnTo>
                  <a:pt x="0" y="11735"/>
                </a:lnTo>
                <a:lnTo>
                  <a:pt x="0" y="0"/>
                </a:lnTo>
              </a:path>
            </a:pathLst>
          </a:custGeom>
          <a:ln w="25400">
            <a:solidFill>
              <a:srgbClr val="797979"/>
            </a:solidFill>
            <a:miter lim="400000"/>
          </a:ln>
        </p:spPr>
        <p:txBody>
          <a:bodyPr/>
          <a:lstStyle/>
          <a:p>
            <a:pP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3" name="Linea"/>
          <p:cNvSpPr/>
          <p:nvPr/>
        </p:nvSpPr>
        <p:spPr>
          <a:xfrm flipH="1">
            <a:off x="1264167" y="1308099"/>
            <a:ext cx="5812" cy="11099801"/>
          </a:xfrm>
          <a:prstGeom prst="line">
            <a:avLst/>
          </a:prstGeom>
          <a:ln w="25400">
            <a:solidFill>
              <a:srgbClr val="48A0DA"/>
            </a:solidFill>
            <a:miter lim="400000"/>
            <a:headEnd type="oval"/>
            <a:tailEnd type="oval"/>
          </a:ln>
          <a:effectLst>
            <a:outerShdw sx="100000" sy="100000" kx="0" ky="0" algn="b" rotWithShape="0" blurRad="355600" dist="0" dir="0">
              <a:srgbClr val="000000">
                <a:alpha val="75000"/>
              </a:srgbClr>
            </a:outerShdw>
          </a:effectLst>
        </p:spPr>
        <p:txBody>
          <a:bodyPr lIns="50800" tIns="50800" rIns="50800" bIns="50800" anchor="ctr"/>
          <a:lstStyle/>
          <a:p>
            <a:pPr/>
          </a:p>
        </p:txBody>
      </p:sp>
      <p:pic>
        <p:nvPicPr>
          <p:cNvPr id="414" name="Immagine" descr="Immagine"/>
          <p:cNvPicPr>
            <a:picLocks noChangeAspect="1"/>
          </p:cNvPicPr>
          <p:nvPr/>
        </p:nvPicPr>
        <p:blipFill>
          <a:blip r:embed="rId2">
            <a:extLst/>
          </a:blip>
          <a:stretch>
            <a:fillRect/>
          </a:stretch>
        </p:blipFill>
        <p:spPr>
          <a:xfrm>
            <a:off x="317500" y="6540500"/>
            <a:ext cx="635000" cy="635000"/>
          </a:xfrm>
          <a:prstGeom prst="rect">
            <a:avLst/>
          </a:prstGeom>
          <a:ln w="12700">
            <a:miter lim="400000"/>
          </a:ln>
        </p:spPr>
      </p:pic>
      <p:pic>
        <p:nvPicPr>
          <p:cNvPr id="415" name="Logo Over Technologies Orizzontale.pdf" descr="Logo Over Technologies Orizzontale.pdf"/>
          <p:cNvPicPr>
            <a:picLocks noChangeAspect="1"/>
          </p:cNvPicPr>
          <p:nvPr/>
        </p:nvPicPr>
        <p:blipFill>
          <a:blip r:embed="rId3">
            <a:extLst/>
          </a:blip>
          <a:stretch>
            <a:fillRect/>
          </a:stretch>
        </p:blipFill>
        <p:spPr>
          <a:xfrm>
            <a:off x="2389629" y="3079159"/>
            <a:ext cx="4274316" cy="1725781"/>
          </a:xfrm>
          <a:prstGeom prst="rect">
            <a:avLst/>
          </a:prstGeom>
          <a:ln w="12700">
            <a:miter lim="400000"/>
          </a:ln>
        </p:spPr>
      </p:pic>
      <p:sp>
        <p:nvSpPr>
          <p:cNvPr id="416" name="Rome Via Sante Bargellini 62, Roma (RM) - Italy…"/>
          <p:cNvSpPr txBox="1"/>
          <p:nvPr/>
        </p:nvSpPr>
        <p:spPr>
          <a:xfrm>
            <a:off x="2389629" y="5803470"/>
            <a:ext cx="13572682" cy="30556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2438338">
              <a:lnSpc>
                <a:spcPct val="120000"/>
              </a:lnSpc>
              <a:spcBef>
                <a:spcPts val="3000"/>
              </a:spcBef>
              <a:defRPr sz="2600">
                <a:solidFill>
                  <a:srgbClr val="797979"/>
                </a:solidFill>
                <a:latin typeface="Barlow Light"/>
                <a:ea typeface="Barlow Light"/>
                <a:cs typeface="Barlow Light"/>
                <a:sym typeface="Barlow Light"/>
              </a:defRPr>
            </a:pPr>
            <a:r>
              <a:rPr>
                <a:latin typeface="Barlow Medium"/>
                <a:ea typeface="Barlow Medium"/>
                <a:cs typeface="Barlow Medium"/>
                <a:sym typeface="Barlow Medium"/>
              </a:rPr>
              <a:t>Rome</a:t>
            </a:r>
            <a:r>
              <a:t> Via Sante Bargellini 62, Roma (RM) - Italy</a:t>
            </a:r>
          </a:p>
          <a:p>
            <a:pPr algn="l" defTabSz="2438338">
              <a:lnSpc>
                <a:spcPct val="120000"/>
              </a:lnSpc>
              <a:spcBef>
                <a:spcPts val="3000"/>
              </a:spcBef>
              <a:defRPr sz="2600">
                <a:solidFill>
                  <a:srgbClr val="797979"/>
                </a:solidFill>
                <a:latin typeface="Barlow Light"/>
                <a:ea typeface="Barlow Light"/>
                <a:cs typeface="Barlow Light"/>
                <a:sym typeface="Barlow Light"/>
              </a:defRPr>
            </a:pPr>
            <a:r>
              <a:rPr>
                <a:latin typeface="Barlow Medium"/>
                <a:ea typeface="Barlow Medium"/>
                <a:cs typeface="Barlow Medium"/>
                <a:sym typeface="Barlow Medium"/>
              </a:rPr>
              <a:t>Milan</a:t>
            </a:r>
            <a:r>
              <a:t> Viale Piemonte 37, Cologno Monzese (MI) - Italy</a:t>
            </a:r>
          </a:p>
          <a:p>
            <a:pPr algn="l" defTabSz="2438338">
              <a:lnSpc>
                <a:spcPct val="120000"/>
              </a:lnSpc>
              <a:spcBef>
                <a:spcPts val="3000"/>
              </a:spcBef>
              <a:defRPr sz="2600">
                <a:solidFill>
                  <a:srgbClr val="797979"/>
                </a:solidFill>
                <a:latin typeface="Barlow Light"/>
                <a:ea typeface="Barlow Light"/>
                <a:cs typeface="Barlow Light"/>
                <a:sym typeface="Barlow Light"/>
              </a:defRPr>
            </a:pPr>
            <a:r>
              <a:rPr>
                <a:latin typeface="Barlow Medium"/>
                <a:ea typeface="Barlow Medium"/>
                <a:cs typeface="Barlow Medium"/>
                <a:sym typeface="Barlow Medium"/>
              </a:rPr>
              <a:t>Dubai</a:t>
            </a:r>
            <a:r>
              <a:t> Office n. 124, Bldg 8, Dubai Media City, Dubai - United Arab Emirates</a:t>
            </a:r>
          </a:p>
          <a:p>
            <a:pPr algn="l" defTabSz="2438338">
              <a:lnSpc>
                <a:spcPct val="120000"/>
              </a:lnSpc>
              <a:spcBef>
                <a:spcPts val="3000"/>
              </a:spcBef>
              <a:defRPr sz="2600">
                <a:solidFill>
                  <a:srgbClr val="797979"/>
                </a:solidFill>
                <a:latin typeface="Barlow Light"/>
                <a:ea typeface="Barlow Light"/>
                <a:cs typeface="Barlow Light"/>
                <a:sym typeface="Barlow Light"/>
              </a:defRPr>
            </a:pPr>
            <a:r>
              <a:rPr>
                <a:latin typeface="Barlow Medium"/>
                <a:ea typeface="Barlow Medium"/>
                <a:cs typeface="Barlow Medium"/>
                <a:sym typeface="Barlow Medium"/>
              </a:rPr>
              <a:t>London</a:t>
            </a:r>
            <a:r>
              <a:t> 2 Portman Street, W1H6DU London - United Kingdom</a:t>
            </a:r>
          </a:p>
        </p:txBody>
      </p:sp>
      <p:sp>
        <p:nvSpPr>
          <p:cNvPr id="417" name="info@overtechnologies.com"/>
          <p:cNvSpPr txBox="1"/>
          <p:nvPr/>
        </p:nvSpPr>
        <p:spPr>
          <a:xfrm>
            <a:off x="2403192" y="9889372"/>
            <a:ext cx="3776168"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3F8DF7"/>
                </a:solidFill>
                <a:latin typeface="Barlow Light"/>
                <a:ea typeface="Barlow Light"/>
                <a:cs typeface="Barlow Light"/>
                <a:sym typeface="Barlow Light"/>
              </a:defRPr>
            </a:lvl1pPr>
          </a:lstStyle>
          <a:p>
            <a:pPr>
              <a:defRPr>
                <a:solidFill>
                  <a:srgbClr val="929292"/>
                </a:solidFill>
                <a:latin typeface="+mj-lt"/>
                <a:ea typeface="+mj-ea"/>
                <a:cs typeface="+mj-cs"/>
                <a:sym typeface="Barlow Regular"/>
              </a:defRPr>
            </a:pPr>
            <a:r>
              <a:rPr>
                <a:solidFill>
                  <a:srgbClr val="3F8DF7"/>
                </a:solidFill>
                <a:latin typeface="Barlow Light"/>
                <a:ea typeface="Barlow Light"/>
                <a:cs typeface="Barlow Light"/>
                <a:sym typeface="Barlow Light"/>
              </a:rPr>
              <a:t>info@overtechnologies.com</a:t>
            </a:r>
          </a:p>
        </p:txBody>
      </p:sp>
      <p:pic>
        <p:nvPicPr>
          <p:cNvPr id="418" name="campanello.jpg" descr="campanello.jpg"/>
          <p:cNvPicPr>
            <a:picLocks noChangeAspect="0"/>
          </p:cNvPicPr>
          <p:nvPr/>
        </p:nvPicPr>
        <p:blipFill>
          <a:blip r:embed="rId4">
            <a:extLst/>
          </a:blip>
          <a:srcRect l="64647" t="0" r="14603" b="0"/>
          <a:stretch>
            <a:fillRect/>
          </a:stretch>
        </p:blipFill>
        <p:spPr>
          <a:xfrm>
            <a:off x="16256000" y="0"/>
            <a:ext cx="8128001" cy="13716000"/>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30_BasicColor">
  <a:themeElements>
    <a:clrScheme name="30_BasicColor">
      <a:dk1>
        <a:srgbClr val="003462"/>
      </a:dk1>
      <a:lt1>
        <a:srgbClr val="929292"/>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30_BasicColor">
      <a:majorFont>
        <a:latin typeface="Barlow Regular"/>
        <a:ea typeface="Barlow Regular"/>
        <a:cs typeface="Barlow Regular"/>
      </a:majorFont>
      <a:minorFont>
        <a:latin typeface="Barlow Bold"/>
        <a:ea typeface="Barlow Bold"/>
        <a:cs typeface="Barlow Bold"/>
      </a:minorFont>
    </a:fontScheme>
    <a:fmtScheme name="30_BasicCol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Barlow Medium"/>
            <a:ea typeface="Barlow Medium"/>
            <a:cs typeface="Barlow Medium"/>
            <a:sym typeface="Barlow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18288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929292"/>
            </a:solidFill>
            <a:effectLst/>
            <a:uFillTx/>
            <a:latin typeface="+mj-lt"/>
            <a:ea typeface="+mj-ea"/>
            <a:cs typeface="+mj-cs"/>
            <a:sym typeface="Barlow Regula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30_BasicColor">
  <a:themeElements>
    <a:clrScheme name="30_BasicColor">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30_BasicColor">
      <a:majorFont>
        <a:latin typeface="Barlow Regular"/>
        <a:ea typeface="Barlow Regular"/>
        <a:cs typeface="Barlow Regular"/>
      </a:majorFont>
      <a:minorFont>
        <a:latin typeface="Barlow Bold"/>
        <a:ea typeface="Barlow Bold"/>
        <a:cs typeface="Barlow Bold"/>
      </a:minorFont>
    </a:fontScheme>
    <a:fmtScheme name="30_BasicCol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Barlow Medium"/>
            <a:ea typeface="Barlow Medium"/>
            <a:cs typeface="Barlow Medium"/>
            <a:sym typeface="Barlow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18288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929292"/>
            </a:solidFill>
            <a:effectLst/>
            <a:uFillTx/>
            <a:latin typeface="+mj-lt"/>
            <a:ea typeface="+mj-ea"/>
            <a:cs typeface="+mj-cs"/>
            <a:sym typeface="Barlow Regula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